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5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y="5143500" cx="9144000"/>
  <p:notesSz cx="6858000" cy="9144000"/>
  <p:embeddedFontLst>
    <p:embeddedFont>
      <p:font typeface="Josefin Slab"/>
      <p:regular r:id="rId44"/>
      <p:bold r:id="rId45"/>
      <p:italic r:id="rId46"/>
      <p:boldItalic r:id="rId47"/>
    </p:embeddedFont>
    <p:embeddedFont>
      <p:font typeface="Amatic SC"/>
      <p:regular r:id="rId48"/>
      <p:bold r:id="rId49"/>
    </p:embeddedFont>
    <p:embeddedFont>
      <p:font typeface="Didact Gothic"/>
      <p:regular r:id="rId50"/>
    </p:embeddedFont>
    <p:embeddedFont>
      <p:font typeface="Gill Sans"/>
      <p:regular r:id="rId51"/>
      <p:bold r:id="rId5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53" roundtripDataSignature="AMtx7miBbLxxuj1A6cRlBaJr0woURFga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01C476F-3A12-4EA2-8517-5B9929F45651}">
  <a:tblStyle styleId="{901C476F-3A12-4EA2-8517-5B9929F4565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font" Target="fonts/JosefinSlab-regular.fntdata"/><Relationship Id="rId43" Type="http://schemas.openxmlformats.org/officeDocument/2006/relationships/slide" Target="slides/slide36.xml"/><Relationship Id="rId46" Type="http://schemas.openxmlformats.org/officeDocument/2006/relationships/font" Target="fonts/JosefinSlab-italic.fntdata"/><Relationship Id="rId45" Type="http://schemas.openxmlformats.org/officeDocument/2006/relationships/font" Target="fonts/JosefinSlab-bold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AmaticSC-regular.fntdata"/><Relationship Id="rId47" Type="http://schemas.openxmlformats.org/officeDocument/2006/relationships/font" Target="fonts/JosefinSlab-boldItalic.fntdata"/><Relationship Id="rId49" Type="http://schemas.openxmlformats.org/officeDocument/2006/relationships/font" Target="fonts/AmaticSC-bold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GillSans-regular.fntdata"/><Relationship Id="rId50" Type="http://schemas.openxmlformats.org/officeDocument/2006/relationships/font" Target="fonts/DidactGothic-regular.fntdata"/><Relationship Id="rId53" Type="http://customschemas.google.com/relationships/presentationmetadata" Target="metadata"/><Relationship Id="rId52" Type="http://schemas.openxmlformats.org/officeDocument/2006/relationships/font" Target="fonts/GillSans-bold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are team Miss YSL, and we are gonna present our solution to SAS Optimization Challenge</a:t>
            </a:r>
            <a:endParaRPr/>
          </a:p>
        </p:txBody>
      </p:sp>
      <p:sp>
        <p:nvSpPr>
          <p:cNvPr id="520" name="Google Shape;52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0d9ad10cfa_3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Finally, we choose SAS as our tool, and the model is Additive Winter and Random Work</a:t>
            </a:r>
            <a:endParaRPr/>
          </a:p>
        </p:txBody>
      </p:sp>
      <p:sp>
        <p:nvSpPr>
          <p:cNvPr id="621" name="Google Shape;621;g10d9ad10cfa_3_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0d9ad10cfa_3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 the final number is like this. For Cooling usage: obvious increasing trend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however, for Main usage: it is more stable but still with slight increase </a:t>
            </a:r>
            <a:endParaRPr/>
          </a:p>
        </p:txBody>
      </p:sp>
      <p:sp>
        <p:nvSpPr>
          <p:cNvPr id="631" name="Google Shape;631;g10d9ad10cfa_3_4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0d9ad10cfa_3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trend is more clear with these two visuals</a:t>
            </a:r>
            <a:endParaRPr/>
          </a:p>
        </p:txBody>
      </p:sp>
      <p:sp>
        <p:nvSpPr>
          <p:cNvPr id="662" name="Google Shape;662;g10d9ad10cfa_3_4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0d9ad10cfa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let’s jump into Our objective 2:  minimize the total water usage cost from different sources</a:t>
            </a:r>
            <a:endParaRPr/>
          </a:p>
        </p:txBody>
      </p:sp>
      <p:sp>
        <p:nvSpPr>
          <p:cNvPr id="684" name="Google Shape;684;g10d9ad10cfa_3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0d9ad10cfa_3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and we followed 4 steps to build our model</a:t>
            </a:r>
            <a:endParaRPr/>
          </a:p>
        </p:txBody>
      </p:sp>
      <p:sp>
        <p:nvSpPr>
          <p:cNvPr id="698" name="Google Shape;698;g10d9ad10cfa_3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10d9ad10cfa_4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treatment cost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have identified 4 constraint according to our client requests</a:t>
            </a:r>
            <a:endParaRPr/>
          </a:p>
        </p:txBody>
      </p:sp>
      <p:sp>
        <p:nvSpPr>
          <p:cNvPr id="714" name="Google Shape;714;g10d9ad10cfa_4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0d9ad10cfa_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 construct the optimization model, we need to turn → mathematical formula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define x, y to represent different water usage sources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g10d9ad10cfa_4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10d9ad10cfa_4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as we have the 2 variables, we can now build the objective formula</a:t>
            </a:r>
            <a:endParaRPr/>
          </a:p>
        </p:txBody>
      </p:sp>
      <p:sp>
        <p:nvSpPr>
          <p:cNvPr id="746" name="Google Shape;746;g10d9ad10cfa_4_4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10d9ad10cfa_4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depend on the contract we signed, we need to subject to the different specified minimum purchase amount</a:t>
            </a:r>
            <a:endParaRPr/>
          </a:p>
        </p:txBody>
      </p:sp>
      <p:sp>
        <p:nvSpPr>
          <p:cNvPr id="760" name="Google Shape;760;g10d9ad10cfa_4_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10d9ad10cfa_4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according to the company policy, the final level of water tank storage need to be larger than 30,000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4" name="Google Shape;774;g10d9ad10cfa_4_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 am Li-Ci, and here is our team member</a:t>
            </a:r>
            <a:endParaRPr/>
          </a:p>
        </p:txBody>
      </p:sp>
      <p:sp>
        <p:nvSpPr>
          <p:cNvPr id="526" name="Google Shape;526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0d9ad10cfa_4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another constraint is the water usage from water storage tanks should not be less than 25% of total usage</a:t>
            </a:r>
            <a:endParaRPr/>
          </a:p>
        </p:txBody>
      </p:sp>
      <p:sp>
        <p:nvSpPr>
          <p:cNvPr id="788" name="Google Shape;788;g10d9ad10cfa_4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10d9ad10cfa_4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Finally, The total water usage amount from the two sources should greater than the forecast</a:t>
            </a:r>
            <a:endParaRPr/>
          </a:p>
        </p:txBody>
      </p:sp>
      <p:sp>
        <p:nvSpPr>
          <p:cNvPr id="802" name="Google Shape;802;g10d9ad10cfa_4_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10d9ad10cfa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Set contracts and weeks as the model index</a:t>
            </a:r>
            <a:endParaRPr/>
          </a:p>
        </p:txBody>
      </p:sp>
      <p:sp>
        <p:nvSpPr>
          <p:cNvPr id="816" name="Google Shape;816;g10d9ad10cfa_1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10d9ad10cfa_4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Declare model parameters on SAS</a:t>
            </a:r>
            <a:endParaRPr/>
          </a:p>
        </p:txBody>
      </p:sp>
      <p:sp>
        <p:nvSpPr>
          <p:cNvPr id="833" name="Google Shape;833;g10d9ad10cfa_4_1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0d9ad10cfa_4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Declare variables for weekly demand from the two sources.</a:t>
            </a:r>
            <a:endParaRPr/>
          </a:p>
        </p:txBody>
      </p:sp>
      <p:sp>
        <p:nvSpPr>
          <p:cNvPr id="851" name="Google Shape;851;g10d9ad10cfa_4_1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10d9ad10cfa_4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latin typeface="Arial"/>
                <a:ea typeface="Arial"/>
                <a:cs typeface="Arial"/>
                <a:sym typeface="Arial"/>
              </a:rPr>
              <a:t>Declare variables for weekly demand from the two sources.</a:t>
            </a:r>
            <a:endParaRPr/>
          </a:p>
        </p:txBody>
      </p:sp>
      <p:sp>
        <p:nvSpPr>
          <p:cNvPr id="869" name="Google Shape;869;g10d9ad10cfa_4_1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10d9ad10cfa_2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892" name="Google Shape;892;g10d9ad10cfa_2_1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10d9ad10cfa_3_10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5" name="Google Shape;915;g10d9ad10cfa_3_10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Solve the optimization model on SAS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10d9ad10cfa_3_1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9" name="Google Shape;929;g10d9ad10cfa_3_1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Solve the optimization model on SAS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10d9ad10cfa_3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g10d9ad10cfa_3_10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have 3 components in today’s presentation</a:t>
            </a:r>
            <a:endParaRPr/>
          </a:p>
        </p:txBody>
      </p:sp>
      <p:sp>
        <p:nvSpPr>
          <p:cNvPr id="545" name="Google Shape;545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g10d9ad10cfa_3_10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also ask the question, how would the contract selection influence our overall cost and demand allocation</a:t>
            </a:r>
            <a:endParaRPr/>
          </a:p>
        </p:txBody>
      </p:sp>
      <p:sp>
        <p:nvSpPr>
          <p:cNvPr id="955" name="Google Shape;955;g10d9ad10cfa_3_10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10d9ad10cfa_4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5" name="Google Shape;965;g10d9ad10cfa_4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We set an alternative set to answer this question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g10d9ad10cfa_4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9" name="Google Shape;979;g10d9ad10cfa_4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the output showed that the total cost is now 35,630 with different allocation of water usage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10d9ad10cfa_2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9" name="Google Shape;999;g10d9ad10cfa_2_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After running this model, we will recommend our client to sign contract2 to optimize their cost</a:t>
            </a:r>
            <a:endParaRPr/>
          </a:p>
        </p:txBody>
      </p:sp>
      <p:sp>
        <p:nvSpPr>
          <p:cNvPr id="1004" name="Google Shape;1004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10d9ad10cfa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by doing that, it will save them about 46 hundred!</a:t>
            </a:r>
            <a:endParaRPr/>
          </a:p>
        </p:txBody>
      </p:sp>
      <p:sp>
        <p:nvSpPr>
          <p:cNvPr id="1018" name="Google Shape;1018;g10d9ad10cfa_2_9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10d9ad10cfa_3_1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g10d9ad10cfa_3_110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first one is project introduction</a:t>
            </a:r>
            <a:endParaRPr/>
          </a:p>
        </p:txBody>
      </p:sp>
      <p:sp>
        <p:nvSpPr>
          <p:cNvPr id="554" name="Google Shape;554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client is XYZ Corporation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project goal is to forecast the water usage demand, and to minimize the total cost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 reach our project goal, we use time series forecast and optimization model as our methodology</a:t>
            </a:r>
            <a:endParaRPr/>
          </a:p>
        </p:txBody>
      </p:sp>
      <p:sp>
        <p:nvSpPr>
          <p:cNvPr id="559" name="Google Shape;55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0d9ad10cf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g10d9ad10cfa_0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0d9ad10cf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Our Project flow includes two objectives.</a:t>
            </a:r>
            <a:endParaRPr/>
          </a:p>
        </p:txBody>
      </p:sp>
      <p:sp>
        <p:nvSpPr>
          <p:cNvPr id="582" name="Google Shape;582;g10d9ad10cfa_0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10d9ad10cfa_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The first one is to forecast the future water usage for four weeks </a:t>
            </a:r>
            <a:endParaRPr/>
          </a:p>
        </p:txBody>
      </p:sp>
      <p:sp>
        <p:nvSpPr>
          <p:cNvPr id="596" name="Google Shape;596;g10d9ad10cfa_3_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0d9ad10cfa_3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have tried different tools and models to do that, including SAS, Minitab, Excel and also Python</a:t>
            </a:r>
            <a:endParaRPr/>
          </a:p>
        </p:txBody>
      </p:sp>
      <p:sp>
        <p:nvSpPr>
          <p:cNvPr id="612" name="Google Shape;612;g10d9ad10cfa_3_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7.png"/><Relationship Id="rId7" Type="http://schemas.openxmlformats.org/officeDocument/2006/relationships/image" Target="../media/image6.png"/><Relationship Id="rId8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9" Type="http://schemas.openxmlformats.org/officeDocument/2006/relationships/image" Target="../media/image3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18.png"/><Relationship Id="rId8" Type="http://schemas.openxmlformats.org/officeDocument/2006/relationships/image" Target="../media/image2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7.png"/><Relationship Id="rId4" Type="http://schemas.openxmlformats.org/officeDocument/2006/relationships/image" Target="../media/image24.png"/><Relationship Id="rId10" Type="http://schemas.openxmlformats.org/officeDocument/2006/relationships/image" Target="../media/image32.png"/><Relationship Id="rId9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22.png"/><Relationship Id="rId7" Type="http://schemas.openxmlformats.org/officeDocument/2006/relationships/image" Target="../media/image21.png"/><Relationship Id="rId8" Type="http://schemas.openxmlformats.org/officeDocument/2006/relationships/image" Target="../media/image2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Relationship Id="rId3" Type="http://schemas.openxmlformats.org/officeDocument/2006/relationships/image" Target="../media/image2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3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24.png"/><Relationship Id="rId4" Type="http://schemas.openxmlformats.org/officeDocument/2006/relationships/image" Target="../media/image43.png"/><Relationship Id="rId5" Type="http://schemas.openxmlformats.org/officeDocument/2006/relationships/image" Target="../media/image2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Relationship Id="rId3" Type="http://schemas.openxmlformats.org/officeDocument/2006/relationships/image" Target="../media/image4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Relationship Id="rId3" Type="http://schemas.openxmlformats.org/officeDocument/2006/relationships/image" Target="../media/image39.png"/><Relationship Id="rId4" Type="http://schemas.openxmlformats.org/officeDocument/2006/relationships/image" Target="../media/image3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8"/>
          <p:cNvSpPr txBox="1"/>
          <p:nvPr>
            <p:ph type="title"/>
          </p:nvPr>
        </p:nvSpPr>
        <p:spPr>
          <a:xfrm>
            <a:off x="1643063" y="1752600"/>
            <a:ext cx="5853112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38"/>
          <p:cNvSpPr txBox="1"/>
          <p:nvPr>
            <p:ph idx="1" type="body"/>
          </p:nvPr>
        </p:nvSpPr>
        <p:spPr>
          <a:xfrm>
            <a:off x="457200" y="2859782"/>
            <a:ext cx="8229600" cy="173484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228600" lvl="0" marL="457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transition spd="slow"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/Media and description">
  <p:cSld name="Video/Media and descriptio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8"/>
          <p:cNvSpPr txBox="1"/>
          <p:nvPr>
            <p:ph type="title"/>
          </p:nvPr>
        </p:nvSpPr>
        <p:spPr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</p:spPr>
        <p:txBody>
          <a:bodyPr anchorCtr="1" anchor="ctr" bIns="19050" lIns="0" spcFirstLastPara="1" rIns="0" wrap="square" tIns="190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48"/>
          <p:cNvSpPr txBox="1"/>
          <p:nvPr>
            <p:ph idx="1" type="body"/>
          </p:nvPr>
        </p:nvSpPr>
        <p:spPr>
          <a:xfrm>
            <a:off x="5364088" y="1779662"/>
            <a:ext cx="2880320" cy="2376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91" name="Google Shape;91;p48"/>
          <p:cNvSpPr txBox="1"/>
          <p:nvPr>
            <p:ph idx="2" type="body"/>
          </p:nvPr>
        </p:nvSpPr>
        <p:spPr>
          <a:xfrm>
            <a:off x="5364088" y="1491630"/>
            <a:ext cx="2880320" cy="3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92" name="Google Shape;92;p48"/>
          <p:cNvSpPr/>
          <p:nvPr>
            <p:ph idx="3" type="media"/>
          </p:nvPr>
        </p:nvSpPr>
        <p:spPr>
          <a:xfrm>
            <a:off x="827584" y="1492101"/>
            <a:ext cx="4392488" cy="2663825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54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93" name="Google Shape;93;p48"/>
          <p:cNvSpPr txBox="1"/>
          <p:nvPr>
            <p:ph idx="10" type="dt"/>
          </p:nvPr>
        </p:nvSpPr>
        <p:spPr>
          <a:xfrm>
            <a:off x="457200" y="4876006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48"/>
          <p:cNvSpPr txBox="1"/>
          <p:nvPr>
            <p:ph idx="11" type="ftr"/>
          </p:nvPr>
        </p:nvSpPr>
        <p:spPr>
          <a:xfrm>
            <a:off x="3124200" y="4876006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48"/>
          <p:cNvSpPr txBox="1"/>
          <p:nvPr>
            <p:ph idx="12" type="sldNum"/>
          </p:nvPr>
        </p:nvSpPr>
        <p:spPr>
          <a:xfrm>
            <a:off x="6553200" y="4876006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pictures">
  <p:cSld name="2 pictures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9"/>
          <p:cNvSpPr txBox="1"/>
          <p:nvPr>
            <p:ph type="title"/>
          </p:nvPr>
        </p:nvSpPr>
        <p:spPr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</p:spPr>
        <p:txBody>
          <a:bodyPr anchorCtr="1" anchor="ctr" bIns="19050" lIns="0" spcFirstLastPara="1" rIns="0" wrap="square" tIns="190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49"/>
          <p:cNvSpPr/>
          <p:nvPr>
            <p:ph idx="2" type="pic"/>
          </p:nvPr>
        </p:nvSpPr>
        <p:spPr>
          <a:xfrm>
            <a:off x="755576" y="1492250"/>
            <a:ext cx="3672408" cy="2663676"/>
          </a:xfrm>
          <a:prstGeom prst="rect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sp>
      <p:sp>
        <p:nvSpPr>
          <p:cNvPr id="99" name="Google Shape;99;p49"/>
          <p:cNvSpPr/>
          <p:nvPr>
            <p:ph idx="3" type="pic"/>
          </p:nvPr>
        </p:nvSpPr>
        <p:spPr>
          <a:xfrm>
            <a:off x="4716016" y="1492250"/>
            <a:ext cx="3672408" cy="2663676"/>
          </a:xfrm>
          <a:prstGeom prst="rect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sp>
      <p:sp>
        <p:nvSpPr>
          <p:cNvPr id="100" name="Google Shape;100;p49"/>
          <p:cNvSpPr txBox="1"/>
          <p:nvPr>
            <p:ph idx="10" type="dt"/>
          </p:nvPr>
        </p:nvSpPr>
        <p:spPr>
          <a:xfrm>
            <a:off x="457200" y="4876006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49"/>
          <p:cNvSpPr txBox="1"/>
          <p:nvPr>
            <p:ph idx="11" type="ftr"/>
          </p:nvPr>
        </p:nvSpPr>
        <p:spPr>
          <a:xfrm>
            <a:off x="3124200" y="4876006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49"/>
          <p:cNvSpPr txBox="1"/>
          <p:nvPr>
            <p:ph idx="12" type="sldNum"/>
          </p:nvPr>
        </p:nvSpPr>
        <p:spPr>
          <a:xfrm>
            <a:off x="6553200" y="4876006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vertical pictures">
  <p:cSld name="3 vertical pictures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0"/>
          <p:cNvSpPr txBox="1"/>
          <p:nvPr>
            <p:ph type="title"/>
          </p:nvPr>
        </p:nvSpPr>
        <p:spPr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</p:spPr>
        <p:txBody>
          <a:bodyPr anchorCtr="1" anchor="ctr" bIns="19050" lIns="0" spcFirstLastPara="1" rIns="0" wrap="square" tIns="190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50"/>
          <p:cNvSpPr/>
          <p:nvPr>
            <p:ph idx="2" type="pic"/>
          </p:nvPr>
        </p:nvSpPr>
        <p:spPr>
          <a:xfrm>
            <a:off x="539552" y="1492250"/>
            <a:ext cx="2520280" cy="3023716"/>
          </a:xfrm>
          <a:prstGeom prst="rect">
            <a:avLst/>
          </a:prstGeom>
          <a:noFill/>
          <a:ln cap="flat" cmpd="sng" w="571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sp>
      <p:sp>
        <p:nvSpPr>
          <p:cNvPr id="106" name="Google Shape;106;p50"/>
          <p:cNvSpPr/>
          <p:nvPr>
            <p:ph idx="3" type="pic"/>
          </p:nvPr>
        </p:nvSpPr>
        <p:spPr>
          <a:xfrm>
            <a:off x="3311860" y="1492250"/>
            <a:ext cx="2520280" cy="3023716"/>
          </a:xfrm>
          <a:prstGeom prst="rect">
            <a:avLst/>
          </a:prstGeom>
          <a:noFill/>
          <a:ln cap="flat" cmpd="sng" w="571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sp>
      <p:sp>
        <p:nvSpPr>
          <p:cNvPr id="107" name="Google Shape;107;p50"/>
          <p:cNvSpPr/>
          <p:nvPr>
            <p:ph idx="4" type="pic"/>
          </p:nvPr>
        </p:nvSpPr>
        <p:spPr>
          <a:xfrm>
            <a:off x="6084168" y="1492250"/>
            <a:ext cx="2520280" cy="3023716"/>
          </a:xfrm>
          <a:prstGeom prst="rect">
            <a:avLst/>
          </a:prstGeom>
          <a:noFill/>
          <a:ln cap="flat" cmpd="sng" w="571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sp>
      <p:sp>
        <p:nvSpPr>
          <p:cNvPr id="108" name="Google Shape;108;p50"/>
          <p:cNvSpPr txBox="1"/>
          <p:nvPr>
            <p:ph idx="10" type="dt"/>
          </p:nvPr>
        </p:nvSpPr>
        <p:spPr>
          <a:xfrm>
            <a:off x="457200" y="4876006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50"/>
          <p:cNvSpPr txBox="1"/>
          <p:nvPr>
            <p:ph idx="11" type="ftr"/>
          </p:nvPr>
        </p:nvSpPr>
        <p:spPr>
          <a:xfrm>
            <a:off x="3124200" y="4876006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50"/>
          <p:cNvSpPr txBox="1"/>
          <p:nvPr>
            <p:ph idx="12" type="sldNum"/>
          </p:nvPr>
        </p:nvSpPr>
        <p:spPr>
          <a:xfrm>
            <a:off x="6553200" y="4876006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pictures and text">
  <p:cSld name="4 pictures and 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1"/>
          <p:cNvSpPr txBox="1"/>
          <p:nvPr>
            <p:ph type="title"/>
          </p:nvPr>
        </p:nvSpPr>
        <p:spPr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</p:spPr>
        <p:txBody>
          <a:bodyPr anchorCtr="1" anchor="ctr" bIns="19050" lIns="0" spcFirstLastPara="1" rIns="0" wrap="square" tIns="190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51"/>
          <p:cNvSpPr txBox="1"/>
          <p:nvPr>
            <p:ph idx="1" type="body"/>
          </p:nvPr>
        </p:nvSpPr>
        <p:spPr>
          <a:xfrm>
            <a:off x="899592" y="3363838"/>
            <a:ext cx="1656184" cy="12961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14" name="Google Shape;114;p51"/>
          <p:cNvSpPr txBox="1"/>
          <p:nvPr>
            <p:ph idx="2" type="body"/>
          </p:nvPr>
        </p:nvSpPr>
        <p:spPr>
          <a:xfrm>
            <a:off x="899592" y="3075806"/>
            <a:ext cx="1656184" cy="3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15" name="Google Shape;115;p51"/>
          <p:cNvSpPr/>
          <p:nvPr>
            <p:ph idx="3" type="pic"/>
          </p:nvPr>
        </p:nvSpPr>
        <p:spPr>
          <a:xfrm>
            <a:off x="971600" y="1347788"/>
            <a:ext cx="1512168" cy="1584002"/>
          </a:xfrm>
          <a:prstGeom prst="rect">
            <a:avLst/>
          </a:prstGeom>
          <a:noFill/>
          <a:ln cap="sq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sp>
      <p:sp>
        <p:nvSpPr>
          <p:cNvPr id="116" name="Google Shape;116;p51"/>
          <p:cNvSpPr txBox="1"/>
          <p:nvPr>
            <p:ph idx="4" type="body"/>
          </p:nvPr>
        </p:nvSpPr>
        <p:spPr>
          <a:xfrm>
            <a:off x="2843808" y="3363838"/>
            <a:ext cx="1656184" cy="12961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17" name="Google Shape;117;p51"/>
          <p:cNvSpPr txBox="1"/>
          <p:nvPr>
            <p:ph idx="5" type="body"/>
          </p:nvPr>
        </p:nvSpPr>
        <p:spPr>
          <a:xfrm>
            <a:off x="2843808" y="3075806"/>
            <a:ext cx="1656184" cy="3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18" name="Google Shape;118;p51"/>
          <p:cNvSpPr/>
          <p:nvPr>
            <p:ph idx="6" type="pic"/>
          </p:nvPr>
        </p:nvSpPr>
        <p:spPr>
          <a:xfrm>
            <a:off x="2915816" y="1347788"/>
            <a:ext cx="1512168" cy="1584002"/>
          </a:xfrm>
          <a:prstGeom prst="rect">
            <a:avLst/>
          </a:prstGeom>
          <a:noFill/>
          <a:ln cap="sq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sp>
      <p:sp>
        <p:nvSpPr>
          <p:cNvPr id="119" name="Google Shape;119;p51"/>
          <p:cNvSpPr txBox="1"/>
          <p:nvPr>
            <p:ph idx="7" type="body"/>
          </p:nvPr>
        </p:nvSpPr>
        <p:spPr>
          <a:xfrm>
            <a:off x="4788024" y="3363838"/>
            <a:ext cx="1656184" cy="12961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20" name="Google Shape;120;p51"/>
          <p:cNvSpPr txBox="1"/>
          <p:nvPr>
            <p:ph idx="8" type="body"/>
          </p:nvPr>
        </p:nvSpPr>
        <p:spPr>
          <a:xfrm>
            <a:off x="4788024" y="3075806"/>
            <a:ext cx="1656184" cy="3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21" name="Google Shape;121;p51"/>
          <p:cNvSpPr/>
          <p:nvPr>
            <p:ph idx="9" type="pic"/>
          </p:nvPr>
        </p:nvSpPr>
        <p:spPr>
          <a:xfrm>
            <a:off x="4860032" y="1347788"/>
            <a:ext cx="1512168" cy="1584002"/>
          </a:xfrm>
          <a:prstGeom prst="rect">
            <a:avLst/>
          </a:prstGeom>
          <a:noFill/>
          <a:ln cap="sq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sp>
      <p:sp>
        <p:nvSpPr>
          <p:cNvPr id="122" name="Google Shape;122;p51"/>
          <p:cNvSpPr txBox="1"/>
          <p:nvPr>
            <p:ph idx="13" type="body"/>
          </p:nvPr>
        </p:nvSpPr>
        <p:spPr>
          <a:xfrm>
            <a:off x="6732240" y="3363838"/>
            <a:ext cx="1656184" cy="12961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23" name="Google Shape;123;p51"/>
          <p:cNvSpPr txBox="1"/>
          <p:nvPr>
            <p:ph idx="14" type="body"/>
          </p:nvPr>
        </p:nvSpPr>
        <p:spPr>
          <a:xfrm>
            <a:off x="6732240" y="3075806"/>
            <a:ext cx="1656184" cy="3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24" name="Google Shape;124;p51"/>
          <p:cNvSpPr/>
          <p:nvPr>
            <p:ph idx="15" type="pic"/>
          </p:nvPr>
        </p:nvSpPr>
        <p:spPr>
          <a:xfrm>
            <a:off x="6804248" y="1347788"/>
            <a:ext cx="1512168" cy="1584002"/>
          </a:xfrm>
          <a:prstGeom prst="rect">
            <a:avLst/>
          </a:prstGeom>
          <a:noFill/>
          <a:ln cap="sq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sp>
    </p:spTree>
  </p:cSld>
  <p:clrMapOvr>
    <a:masterClrMapping/>
  </p:clrMapOvr>
  <p:transition spd="med"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oughtBubbleLeftPoint_Mint.png" id="126" name="Google Shape;126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12160" y="1419622"/>
            <a:ext cx="2552721" cy="21602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oughtBubbleRightPoint_Mint.png" id="127" name="Google Shape;12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544" y="1491630"/>
            <a:ext cx="2640170" cy="21352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oughtBubbleStraightPoint_Mint.png" id="128" name="Google Shape;128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75856" y="1419622"/>
            <a:ext cx="2622446" cy="216024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52"/>
          <p:cNvSpPr txBox="1"/>
          <p:nvPr>
            <p:ph type="title"/>
          </p:nvPr>
        </p:nvSpPr>
        <p:spPr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</p:spPr>
        <p:txBody>
          <a:bodyPr anchorCtr="1" anchor="ctr" bIns="19050" lIns="0" spcFirstLastPara="1" rIns="0" wrap="square" tIns="190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52"/>
          <p:cNvSpPr txBox="1"/>
          <p:nvPr>
            <p:ph idx="1" type="body"/>
          </p:nvPr>
        </p:nvSpPr>
        <p:spPr>
          <a:xfrm>
            <a:off x="755576" y="1851670"/>
            <a:ext cx="2016224" cy="108012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31" name="Google Shape;131;p52"/>
          <p:cNvSpPr txBox="1"/>
          <p:nvPr>
            <p:ph idx="2" type="body"/>
          </p:nvPr>
        </p:nvSpPr>
        <p:spPr>
          <a:xfrm>
            <a:off x="611560" y="3939902"/>
            <a:ext cx="2376264" cy="3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32" name="Google Shape;132;p52"/>
          <p:cNvSpPr txBox="1"/>
          <p:nvPr>
            <p:ph idx="3" type="body"/>
          </p:nvPr>
        </p:nvSpPr>
        <p:spPr>
          <a:xfrm>
            <a:off x="611560" y="3651870"/>
            <a:ext cx="2376264" cy="3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33" name="Google Shape;133;p52"/>
          <p:cNvSpPr txBox="1"/>
          <p:nvPr>
            <p:ph idx="4" type="body"/>
          </p:nvPr>
        </p:nvSpPr>
        <p:spPr>
          <a:xfrm>
            <a:off x="3419872" y="3939902"/>
            <a:ext cx="2376264" cy="3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34" name="Google Shape;134;p52"/>
          <p:cNvSpPr txBox="1"/>
          <p:nvPr>
            <p:ph idx="5" type="body"/>
          </p:nvPr>
        </p:nvSpPr>
        <p:spPr>
          <a:xfrm>
            <a:off x="3419872" y="3651870"/>
            <a:ext cx="2376264" cy="3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35" name="Google Shape;135;p52"/>
          <p:cNvSpPr txBox="1"/>
          <p:nvPr>
            <p:ph idx="6" type="body"/>
          </p:nvPr>
        </p:nvSpPr>
        <p:spPr>
          <a:xfrm>
            <a:off x="6228184" y="3939902"/>
            <a:ext cx="2376264" cy="3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36" name="Google Shape;136;p52"/>
          <p:cNvSpPr txBox="1"/>
          <p:nvPr>
            <p:ph idx="7" type="body"/>
          </p:nvPr>
        </p:nvSpPr>
        <p:spPr>
          <a:xfrm>
            <a:off x="6228184" y="3651870"/>
            <a:ext cx="2376264" cy="3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37" name="Google Shape;137;p52"/>
          <p:cNvSpPr txBox="1"/>
          <p:nvPr>
            <p:ph idx="8" type="body"/>
          </p:nvPr>
        </p:nvSpPr>
        <p:spPr>
          <a:xfrm>
            <a:off x="3563888" y="1851670"/>
            <a:ext cx="2016224" cy="108012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38" name="Google Shape;138;p52"/>
          <p:cNvSpPr txBox="1"/>
          <p:nvPr>
            <p:ph idx="9" type="body"/>
          </p:nvPr>
        </p:nvSpPr>
        <p:spPr>
          <a:xfrm>
            <a:off x="6300192" y="1851670"/>
            <a:ext cx="2016224" cy="108012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lnSpc>
                <a:spcPct val="120000"/>
              </a:lnSpc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39" name="Google Shape;139;p52"/>
          <p:cNvSpPr txBox="1"/>
          <p:nvPr>
            <p:ph idx="10" type="dt"/>
          </p:nvPr>
        </p:nvSpPr>
        <p:spPr>
          <a:xfrm>
            <a:off x="457200" y="4876006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52"/>
          <p:cNvSpPr txBox="1"/>
          <p:nvPr>
            <p:ph idx="11" type="ftr"/>
          </p:nvPr>
        </p:nvSpPr>
        <p:spPr>
          <a:xfrm>
            <a:off x="3124200" y="4876006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52"/>
          <p:cNvSpPr txBox="1"/>
          <p:nvPr>
            <p:ph idx="12" type="sldNum"/>
          </p:nvPr>
        </p:nvSpPr>
        <p:spPr>
          <a:xfrm>
            <a:off x="6553200" y="4876006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igDot_Mint.png" id="143" name="Google Shape;143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9552" y="1347614"/>
            <a:ext cx="1594171" cy="15841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gDot_Mint.png" id="144" name="Google Shape;14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9792" y="1347614"/>
            <a:ext cx="1594171" cy="15841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gDot_Mint.png" id="145" name="Google Shape;145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60032" y="1347614"/>
            <a:ext cx="1594171" cy="15841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igDot_Mint.png" id="146" name="Google Shape;146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20272" y="1347614"/>
            <a:ext cx="1594171" cy="15841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ArrowCarrot_CoralPink.png" id="147" name="Google Shape;147;p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95736" y="1923678"/>
            <a:ext cx="416686" cy="5760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ArrowCarrot_CoralPink.png" id="148" name="Google Shape;148;p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355976" y="1923678"/>
            <a:ext cx="416686" cy="5760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penArrowCarrot_CoralPink.png" id="149" name="Google Shape;149;p5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516216" y="1923678"/>
            <a:ext cx="416686" cy="576064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53"/>
          <p:cNvSpPr txBox="1"/>
          <p:nvPr>
            <p:ph type="title"/>
          </p:nvPr>
        </p:nvSpPr>
        <p:spPr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</p:spPr>
        <p:txBody>
          <a:bodyPr anchorCtr="1" anchor="ctr" bIns="19050" lIns="0" spcFirstLastPara="1" rIns="0" wrap="square" tIns="190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53"/>
          <p:cNvSpPr txBox="1"/>
          <p:nvPr>
            <p:ph idx="1" type="body"/>
          </p:nvPr>
        </p:nvSpPr>
        <p:spPr>
          <a:xfrm>
            <a:off x="539552" y="3219822"/>
            <a:ext cx="1584176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52" name="Google Shape;152;p53"/>
          <p:cNvSpPr txBox="1"/>
          <p:nvPr>
            <p:ph idx="2" type="body"/>
          </p:nvPr>
        </p:nvSpPr>
        <p:spPr>
          <a:xfrm>
            <a:off x="2699792" y="3219822"/>
            <a:ext cx="1584176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53" name="Google Shape;153;p53"/>
          <p:cNvSpPr txBox="1"/>
          <p:nvPr>
            <p:ph idx="3" type="body"/>
          </p:nvPr>
        </p:nvSpPr>
        <p:spPr>
          <a:xfrm>
            <a:off x="4860032" y="3219822"/>
            <a:ext cx="1584176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54" name="Google Shape;154;p53"/>
          <p:cNvSpPr txBox="1"/>
          <p:nvPr>
            <p:ph idx="4" type="body"/>
          </p:nvPr>
        </p:nvSpPr>
        <p:spPr>
          <a:xfrm>
            <a:off x="7020272" y="3219822"/>
            <a:ext cx="1584176" cy="3600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55" name="Google Shape;155;p53"/>
          <p:cNvSpPr txBox="1"/>
          <p:nvPr>
            <p:ph idx="5" type="body"/>
          </p:nvPr>
        </p:nvSpPr>
        <p:spPr>
          <a:xfrm>
            <a:off x="755576" y="1995686"/>
            <a:ext cx="1152128" cy="3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56" name="Google Shape;156;p53"/>
          <p:cNvSpPr txBox="1"/>
          <p:nvPr>
            <p:ph idx="6" type="body"/>
          </p:nvPr>
        </p:nvSpPr>
        <p:spPr>
          <a:xfrm>
            <a:off x="2915816" y="1995686"/>
            <a:ext cx="1152128" cy="3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57" name="Google Shape;157;p53"/>
          <p:cNvSpPr txBox="1"/>
          <p:nvPr>
            <p:ph idx="7" type="body"/>
          </p:nvPr>
        </p:nvSpPr>
        <p:spPr>
          <a:xfrm>
            <a:off x="5076056" y="1995686"/>
            <a:ext cx="1152128" cy="3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58" name="Google Shape;158;p53"/>
          <p:cNvSpPr txBox="1"/>
          <p:nvPr>
            <p:ph idx="8" type="body"/>
          </p:nvPr>
        </p:nvSpPr>
        <p:spPr>
          <a:xfrm>
            <a:off x="7236296" y="1995686"/>
            <a:ext cx="1152128" cy="3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59" name="Google Shape;159;p53"/>
          <p:cNvSpPr txBox="1"/>
          <p:nvPr>
            <p:ph idx="10" type="dt"/>
          </p:nvPr>
        </p:nvSpPr>
        <p:spPr>
          <a:xfrm>
            <a:off x="457200" y="4876006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53"/>
          <p:cNvSpPr txBox="1"/>
          <p:nvPr>
            <p:ph idx="11" type="ftr"/>
          </p:nvPr>
        </p:nvSpPr>
        <p:spPr>
          <a:xfrm>
            <a:off x="3124200" y="4876006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53"/>
          <p:cNvSpPr txBox="1"/>
          <p:nvPr>
            <p:ph idx="12" type="sldNum"/>
          </p:nvPr>
        </p:nvSpPr>
        <p:spPr>
          <a:xfrm>
            <a:off x="6553200" y="4876006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ot_Mint.png" id="163" name="Google Shape;163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63688" y="1067257"/>
            <a:ext cx="1224136" cy="121646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54"/>
          <p:cNvSpPr txBox="1"/>
          <p:nvPr>
            <p:ph idx="1" type="body"/>
          </p:nvPr>
        </p:nvSpPr>
        <p:spPr>
          <a:xfrm>
            <a:off x="5220072" y="1563638"/>
            <a:ext cx="3466728" cy="280831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342900" lvl="0" marL="457200" marR="0" rtl="0" algn="l">
              <a:spcBef>
                <a:spcPts val="195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-457200" lvl="1" marL="914400" marR="0" rtl="0" algn="ctr">
              <a:spcBef>
                <a:spcPts val="195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AutoNum type="arabicPeriod"/>
              <a:defRPr b="0" i="0" sz="3600" u="none" cap="none" strike="noStrike">
                <a:solidFill>
                  <a:srgbClr val="3F3F3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400050" lvl="2" marL="1371600" marR="0" rtl="0" algn="ctr">
              <a:spcBef>
                <a:spcPts val="195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Arial"/>
              <a:buAutoNum type="arabicPeriod"/>
              <a:defRPr b="0" i="0" sz="2700" u="none" cap="none" strike="noStrike">
                <a:solidFill>
                  <a:srgbClr val="3F3F3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381000" lvl="3" marL="1828800" marR="0" rtl="0" algn="ctr">
              <a:spcBef>
                <a:spcPts val="195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AutoNum type="arabicPeriod"/>
              <a:defRPr b="0" i="0" sz="2400" u="none" cap="none" strike="noStrike">
                <a:solidFill>
                  <a:srgbClr val="3F3F3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342900" lvl="4" marL="2286000" marR="0" rtl="0" algn="ctr">
              <a:spcBef>
                <a:spcPts val="195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rgbClr val="3F3F3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65" name="Google Shape;165;p54"/>
          <p:cNvSpPr txBox="1"/>
          <p:nvPr>
            <p:ph type="title"/>
          </p:nvPr>
        </p:nvSpPr>
        <p:spPr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</p:spPr>
        <p:txBody>
          <a:bodyPr anchorCtr="1" anchor="ctr" bIns="19050" lIns="0" spcFirstLastPara="1" rIns="0" wrap="square" tIns="190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Dot_Mint.png" id="166" name="Google Shape;16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9832" y="1995686"/>
            <a:ext cx="1224136" cy="12164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t_Mint.png" id="167" name="Google Shape;167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9792" y="3579862"/>
            <a:ext cx="1224136" cy="12164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t_Mint.png" id="168" name="Google Shape;16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1600" y="3579862"/>
            <a:ext cx="1224136" cy="12164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t_Mint.png" id="169" name="Google Shape;16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9552" y="2067694"/>
            <a:ext cx="1224136" cy="12164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ancyBracket._CoralPink.png" id="170" name="Google Shape;170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3396565" y="2595058"/>
            <a:ext cx="2782919" cy="7200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chedArrow1_CoralPink.png" id="171" name="Google Shape;171;p54"/>
          <p:cNvPicPr preferRelativeResize="0"/>
          <p:nvPr/>
        </p:nvPicPr>
        <p:blipFill rotWithShape="1">
          <a:blip r:embed="rId5">
            <a:alphaModFix/>
          </a:blip>
          <a:srcRect b="0" l="43567" r="0" t="0"/>
          <a:stretch/>
        </p:blipFill>
        <p:spPr>
          <a:xfrm rot="405066">
            <a:off x="2981065" y="1430317"/>
            <a:ext cx="747981" cy="5334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chedArrow1_CoralPink.png" id="172" name="Google Shape;172;p54"/>
          <p:cNvPicPr preferRelativeResize="0"/>
          <p:nvPr/>
        </p:nvPicPr>
        <p:blipFill rotWithShape="1">
          <a:blip r:embed="rId6">
            <a:alphaModFix/>
          </a:blip>
          <a:srcRect b="0" l="47289" r="0" t="0"/>
          <a:stretch/>
        </p:blipFill>
        <p:spPr>
          <a:xfrm rot="4515958">
            <a:off x="3520544" y="3261269"/>
            <a:ext cx="698645" cy="5334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chedArrow1_CoralPink.png" id="173" name="Google Shape;173;p54"/>
          <p:cNvPicPr preferRelativeResize="0"/>
          <p:nvPr/>
        </p:nvPicPr>
        <p:blipFill rotWithShape="1">
          <a:blip r:embed="rId7">
            <a:alphaModFix/>
          </a:blip>
          <a:srcRect b="0" l="47289" r="0" t="0"/>
          <a:stretch/>
        </p:blipFill>
        <p:spPr>
          <a:xfrm rot="-8712510">
            <a:off x="552437" y="3210023"/>
            <a:ext cx="698645" cy="5334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rchedArrow1_CoralPink.png" id="174" name="Google Shape;174;p54"/>
          <p:cNvPicPr preferRelativeResize="0"/>
          <p:nvPr/>
        </p:nvPicPr>
        <p:blipFill rotWithShape="1">
          <a:blip r:embed="rId8">
            <a:alphaModFix/>
          </a:blip>
          <a:srcRect b="0" l="47289" r="0" t="0"/>
          <a:stretch/>
        </p:blipFill>
        <p:spPr>
          <a:xfrm rot="-4314340">
            <a:off x="1056330" y="1351749"/>
            <a:ext cx="698645" cy="533484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54"/>
          <p:cNvSpPr/>
          <p:nvPr/>
        </p:nvSpPr>
        <p:spPr>
          <a:xfrm>
            <a:off x="2123728" y="1350372"/>
            <a:ext cx="504055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176" name="Google Shape;176;p54"/>
          <p:cNvSpPr/>
          <p:nvPr/>
        </p:nvSpPr>
        <p:spPr>
          <a:xfrm>
            <a:off x="3347864" y="2231018"/>
            <a:ext cx="648072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177" name="Google Shape;177;p54"/>
          <p:cNvSpPr/>
          <p:nvPr/>
        </p:nvSpPr>
        <p:spPr>
          <a:xfrm>
            <a:off x="3178174" y="3842564"/>
            <a:ext cx="313705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178" name="Google Shape;178;p54"/>
          <p:cNvSpPr/>
          <p:nvPr/>
        </p:nvSpPr>
        <p:spPr>
          <a:xfrm>
            <a:off x="1331641" y="3886989"/>
            <a:ext cx="504056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179" name="Google Shape;179;p54"/>
          <p:cNvSpPr/>
          <p:nvPr/>
        </p:nvSpPr>
        <p:spPr>
          <a:xfrm>
            <a:off x="827585" y="2366027"/>
            <a:ext cx="576064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pic>
        <p:nvPicPr>
          <p:cNvPr descr="ArchedArrow1_CoralPink.png" id="180" name="Google Shape;180;p54"/>
          <p:cNvPicPr preferRelativeResize="0"/>
          <p:nvPr/>
        </p:nvPicPr>
        <p:blipFill rotWithShape="1">
          <a:blip r:embed="rId9">
            <a:alphaModFix/>
          </a:blip>
          <a:srcRect b="0" l="47289" r="0" t="0"/>
          <a:stretch/>
        </p:blipFill>
        <p:spPr>
          <a:xfrm rot="8435657">
            <a:off x="2055244" y="4325423"/>
            <a:ext cx="698645" cy="533484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54"/>
          <p:cNvSpPr txBox="1"/>
          <p:nvPr>
            <p:ph idx="10" type="dt"/>
          </p:nvPr>
        </p:nvSpPr>
        <p:spPr>
          <a:xfrm>
            <a:off x="457200" y="4876006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54"/>
          <p:cNvSpPr txBox="1"/>
          <p:nvPr>
            <p:ph idx="11" type="ftr"/>
          </p:nvPr>
        </p:nvSpPr>
        <p:spPr>
          <a:xfrm>
            <a:off x="3124200" y="4876006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54"/>
          <p:cNvSpPr txBox="1"/>
          <p:nvPr>
            <p:ph idx="12" type="sldNum"/>
          </p:nvPr>
        </p:nvSpPr>
        <p:spPr>
          <a:xfrm>
            <a:off x="6553200" y="4876006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cial Media Spread">
  <p:cSld name="Social Media Spread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ot_Mint.png" id="185" name="Google Shape;185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9552" y="2067694"/>
            <a:ext cx="1811558" cy="18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55"/>
          <p:cNvSpPr txBox="1"/>
          <p:nvPr>
            <p:ph type="title"/>
          </p:nvPr>
        </p:nvSpPr>
        <p:spPr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</p:spPr>
        <p:txBody>
          <a:bodyPr anchorCtr="1" anchor="ctr" bIns="19050" lIns="0" spcFirstLastPara="1" rIns="0" wrap="square" tIns="190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87" name="Google Shape;187;p55"/>
          <p:cNvGrpSpPr/>
          <p:nvPr/>
        </p:nvGrpSpPr>
        <p:grpSpPr>
          <a:xfrm>
            <a:off x="1011931" y="1491631"/>
            <a:ext cx="3212883" cy="2808312"/>
            <a:chOff x="1162498" y="1491630"/>
            <a:chExt cx="3676529" cy="3213575"/>
          </a:xfrm>
        </p:grpSpPr>
        <p:cxnSp>
          <p:nvCxnSpPr>
            <p:cNvPr id="188" name="Google Shape;188;p55"/>
            <p:cNvCxnSpPr/>
            <p:nvPr/>
          </p:nvCxnSpPr>
          <p:spPr>
            <a:xfrm>
              <a:off x="2516782" y="3618149"/>
              <a:ext cx="455978" cy="444408"/>
            </a:xfrm>
            <a:prstGeom prst="straightConnector1">
              <a:avLst/>
            </a:prstGeom>
            <a:noFill/>
            <a:ln cap="rnd" cmpd="sng" w="19050">
              <a:solidFill>
                <a:srgbClr val="808080"/>
              </a:solidFill>
              <a:prstDash val="dot"/>
              <a:round/>
              <a:headEnd len="sm" w="sm" type="none"/>
              <a:tailEnd len="med" w="med" type="triangle"/>
            </a:ln>
          </p:spPr>
        </p:cxnSp>
        <p:cxnSp>
          <p:nvCxnSpPr>
            <p:cNvPr id="189" name="Google Shape;189;p55"/>
            <p:cNvCxnSpPr/>
            <p:nvPr/>
          </p:nvCxnSpPr>
          <p:spPr>
            <a:xfrm flipH="1" rot="10800000">
              <a:off x="2516783" y="2043685"/>
              <a:ext cx="522337" cy="457224"/>
            </a:xfrm>
            <a:prstGeom prst="straightConnector1">
              <a:avLst/>
            </a:prstGeom>
            <a:noFill/>
            <a:ln cap="rnd" cmpd="sng" w="19050">
              <a:solidFill>
                <a:srgbClr val="808080"/>
              </a:solidFill>
              <a:prstDash val="dot"/>
              <a:round/>
              <a:headEnd len="sm" w="sm" type="none"/>
              <a:tailEnd len="med" w="med" type="triangle"/>
            </a:ln>
          </p:spPr>
        </p:cxnSp>
        <p:grpSp>
          <p:nvGrpSpPr>
            <p:cNvPr id="190" name="Google Shape;190;p55"/>
            <p:cNvGrpSpPr/>
            <p:nvPr/>
          </p:nvGrpSpPr>
          <p:grpSpPr>
            <a:xfrm>
              <a:off x="2517137" y="2844574"/>
              <a:ext cx="1913713" cy="522080"/>
              <a:chOff x="7357833" y="8752481"/>
              <a:chExt cx="4904959" cy="1338300"/>
            </a:xfrm>
          </p:grpSpPr>
          <p:cxnSp>
            <p:nvCxnSpPr>
              <p:cNvPr id="191" name="Google Shape;191;p55"/>
              <p:cNvCxnSpPr/>
              <p:nvPr/>
            </p:nvCxnSpPr>
            <p:spPr>
              <a:xfrm flipH="1" rot="10800000">
                <a:off x="10967864" y="8752481"/>
                <a:ext cx="1294928" cy="625798"/>
              </a:xfrm>
              <a:prstGeom prst="straightConnector1">
                <a:avLst/>
              </a:prstGeom>
              <a:noFill/>
              <a:ln cap="rnd" cmpd="sng" w="19050">
                <a:solidFill>
                  <a:srgbClr val="808080"/>
                </a:solidFill>
                <a:prstDash val="dot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192" name="Google Shape;192;p55"/>
              <p:cNvCxnSpPr/>
              <p:nvPr/>
            </p:nvCxnSpPr>
            <p:spPr>
              <a:xfrm flipH="1" rot="10800000">
                <a:off x="11039872" y="9437438"/>
                <a:ext cx="1222920" cy="12849"/>
              </a:xfrm>
              <a:prstGeom prst="straightConnector1">
                <a:avLst/>
              </a:prstGeom>
              <a:noFill/>
              <a:ln cap="rnd" cmpd="sng" w="19050">
                <a:solidFill>
                  <a:srgbClr val="808080"/>
                </a:solidFill>
                <a:prstDash val="dot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193" name="Google Shape;193;p55"/>
              <p:cNvCxnSpPr/>
              <p:nvPr/>
            </p:nvCxnSpPr>
            <p:spPr>
              <a:xfrm>
                <a:off x="10895856" y="9450288"/>
                <a:ext cx="1366402" cy="640493"/>
              </a:xfrm>
              <a:prstGeom prst="straightConnector1">
                <a:avLst/>
              </a:prstGeom>
              <a:noFill/>
              <a:ln cap="rnd" cmpd="sng" w="19050">
                <a:solidFill>
                  <a:srgbClr val="808080"/>
                </a:solidFill>
                <a:prstDash val="dot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194" name="Google Shape;194;p55"/>
              <p:cNvCxnSpPr/>
              <p:nvPr/>
            </p:nvCxnSpPr>
            <p:spPr>
              <a:xfrm flipH="1" rot="10800000">
                <a:off x="7357833" y="9437437"/>
                <a:ext cx="1222920" cy="12848"/>
              </a:xfrm>
              <a:prstGeom prst="straightConnector1">
                <a:avLst/>
              </a:prstGeom>
              <a:noFill/>
              <a:ln cap="rnd" cmpd="sng" w="19050">
                <a:solidFill>
                  <a:srgbClr val="808080"/>
                </a:solidFill>
                <a:prstDash val="dot"/>
                <a:round/>
                <a:headEnd len="sm" w="sm" type="none"/>
                <a:tailEnd len="med" w="med" type="triangle"/>
              </a:ln>
            </p:spPr>
          </p:cxnSp>
        </p:grpSp>
        <p:grpSp>
          <p:nvGrpSpPr>
            <p:cNvPr id="195" name="Google Shape;195;p55"/>
            <p:cNvGrpSpPr/>
            <p:nvPr/>
          </p:nvGrpSpPr>
          <p:grpSpPr>
            <a:xfrm>
              <a:off x="3897527" y="1715566"/>
              <a:ext cx="533322" cy="522080"/>
              <a:chOff x="10895856" y="8752481"/>
              <a:chExt cx="1366936" cy="1338300"/>
            </a:xfrm>
          </p:grpSpPr>
          <p:cxnSp>
            <p:nvCxnSpPr>
              <p:cNvPr id="196" name="Google Shape;196;p55"/>
              <p:cNvCxnSpPr/>
              <p:nvPr/>
            </p:nvCxnSpPr>
            <p:spPr>
              <a:xfrm flipH="1" rot="10800000">
                <a:off x="10967864" y="8752481"/>
                <a:ext cx="1294928" cy="625798"/>
              </a:xfrm>
              <a:prstGeom prst="straightConnector1">
                <a:avLst/>
              </a:prstGeom>
              <a:noFill/>
              <a:ln cap="rnd" cmpd="sng" w="19050">
                <a:solidFill>
                  <a:srgbClr val="808080"/>
                </a:solidFill>
                <a:prstDash val="dot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197" name="Google Shape;197;p55"/>
              <p:cNvCxnSpPr/>
              <p:nvPr/>
            </p:nvCxnSpPr>
            <p:spPr>
              <a:xfrm flipH="1" rot="10800000">
                <a:off x="11039872" y="9437438"/>
                <a:ext cx="1222920" cy="12849"/>
              </a:xfrm>
              <a:prstGeom prst="straightConnector1">
                <a:avLst/>
              </a:prstGeom>
              <a:noFill/>
              <a:ln cap="rnd" cmpd="sng" w="19050">
                <a:solidFill>
                  <a:srgbClr val="808080"/>
                </a:solidFill>
                <a:prstDash val="dot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198" name="Google Shape;198;p55"/>
              <p:cNvCxnSpPr/>
              <p:nvPr/>
            </p:nvCxnSpPr>
            <p:spPr>
              <a:xfrm>
                <a:off x="10895856" y="9450288"/>
                <a:ext cx="1366402" cy="640493"/>
              </a:xfrm>
              <a:prstGeom prst="straightConnector1">
                <a:avLst/>
              </a:prstGeom>
              <a:noFill/>
              <a:ln cap="rnd" cmpd="sng" w="19050">
                <a:solidFill>
                  <a:srgbClr val="808080"/>
                </a:solidFill>
                <a:prstDash val="dot"/>
                <a:round/>
                <a:headEnd len="sm" w="sm" type="none"/>
                <a:tailEnd len="med" w="med" type="triangle"/>
              </a:ln>
            </p:spPr>
          </p:cxnSp>
        </p:grpSp>
        <p:grpSp>
          <p:nvGrpSpPr>
            <p:cNvPr id="199" name="Google Shape;199;p55"/>
            <p:cNvGrpSpPr/>
            <p:nvPr/>
          </p:nvGrpSpPr>
          <p:grpSpPr>
            <a:xfrm>
              <a:off x="3897527" y="3966832"/>
              <a:ext cx="533322" cy="522080"/>
              <a:chOff x="10895856" y="8752481"/>
              <a:chExt cx="1366936" cy="1338300"/>
            </a:xfrm>
          </p:grpSpPr>
          <p:cxnSp>
            <p:nvCxnSpPr>
              <p:cNvPr id="200" name="Google Shape;200;p55"/>
              <p:cNvCxnSpPr/>
              <p:nvPr/>
            </p:nvCxnSpPr>
            <p:spPr>
              <a:xfrm flipH="1" rot="10800000">
                <a:off x="10967864" y="8752481"/>
                <a:ext cx="1294928" cy="625798"/>
              </a:xfrm>
              <a:prstGeom prst="straightConnector1">
                <a:avLst/>
              </a:prstGeom>
              <a:noFill/>
              <a:ln cap="rnd" cmpd="sng" w="19050">
                <a:solidFill>
                  <a:srgbClr val="808080"/>
                </a:solidFill>
                <a:prstDash val="dot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201" name="Google Shape;201;p55"/>
              <p:cNvCxnSpPr/>
              <p:nvPr/>
            </p:nvCxnSpPr>
            <p:spPr>
              <a:xfrm flipH="1" rot="10800000">
                <a:off x="11039872" y="9437438"/>
                <a:ext cx="1222920" cy="12849"/>
              </a:xfrm>
              <a:prstGeom prst="straightConnector1">
                <a:avLst/>
              </a:prstGeom>
              <a:noFill/>
              <a:ln cap="rnd" cmpd="sng" w="19050">
                <a:solidFill>
                  <a:srgbClr val="808080"/>
                </a:solidFill>
                <a:prstDash val="dot"/>
                <a:round/>
                <a:headEnd len="sm" w="sm" type="none"/>
                <a:tailEnd len="med" w="med" type="triangle"/>
              </a:ln>
            </p:spPr>
          </p:cxnSp>
          <p:cxnSp>
            <p:nvCxnSpPr>
              <p:cNvPr id="202" name="Google Shape;202;p55"/>
              <p:cNvCxnSpPr/>
              <p:nvPr/>
            </p:nvCxnSpPr>
            <p:spPr>
              <a:xfrm>
                <a:off x="10895856" y="9450288"/>
                <a:ext cx="1366402" cy="640493"/>
              </a:xfrm>
              <a:prstGeom prst="straightConnector1">
                <a:avLst/>
              </a:prstGeom>
              <a:noFill/>
              <a:ln cap="rnd" cmpd="sng" w="19050">
                <a:solidFill>
                  <a:srgbClr val="808080"/>
                </a:solidFill>
                <a:prstDash val="dot"/>
                <a:round/>
                <a:headEnd len="sm" w="sm" type="none"/>
                <a:tailEnd len="med" w="med" type="triangle"/>
              </a:ln>
            </p:spPr>
          </p:cxnSp>
        </p:grpSp>
        <p:sp>
          <p:nvSpPr>
            <p:cNvPr id="203" name="Google Shape;203;p55"/>
            <p:cNvSpPr/>
            <p:nvPr/>
          </p:nvSpPr>
          <p:spPr>
            <a:xfrm>
              <a:off x="3105794" y="1507936"/>
              <a:ext cx="960299" cy="960174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Gill Sans"/>
                <a:buNone/>
              </a:pPr>
              <a:r>
                <a:t/>
              </a:r>
              <a:endPara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4" name="Google Shape;204;p55"/>
            <p:cNvSpPr/>
            <p:nvPr/>
          </p:nvSpPr>
          <p:spPr>
            <a:xfrm>
              <a:off x="3105794" y="2623961"/>
              <a:ext cx="960299" cy="960174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Gill Sans"/>
                <a:buNone/>
              </a:pPr>
              <a:r>
                <a:t/>
              </a:r>
              <a:endPara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5" name="Google Shape;205;p55"/>
            <p:cNvSpPr/>
            <p:nvPr/>
          </p:nvSpPr>
          <p:spPr>
            <a:xfrm>
              <a:off x="3105794" y="3742757"/>
              <a:ext cx="960299" cy="960174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600"/>
                <a:buFont typeface="Gill Sans"/>
                <a:buNone/>
              </a:pPr>
              <a:r>
                <a:t/>
              </a:r>
              <a:endParaRPr b="0" i="0" sz="56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6" name="Google Shape;206;p55"/>
            <p:cNvSpPr/>
            <p:nvPr/>
          </p:nvSpPr>
          <p:spPr>
            <a:xfrm>
              <a:off x="4546681" y="3749013"/>
              <a:ext cx="292346" cy="292307"/>
            </a:xfrm>
            <a:prstGeom prst="ellipse">
              <a:avLst/>
            </a:prstGeom>
            <a:blipFill rotWithShape="1">
              <a:blip r:embed="rId6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7" name="Google Shape;207;p55"/>
            <p:cNvSpPr/>
            <p:nvPr/>
          </p:nvSpPr>
          <p:spPr>
            <a:xfrm>
              <a:off x="4546681" y="4076002"/>
              <a:ext cx="292346" cy="292307"/>
            </a:xfrm>
            <a:prstGeom prst="ellipse">
              <a:avLst/>
            </a:prstGeom>
            <a:blipFill rotWithShape="1">
              <a:blip r:embed="rId7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8" name="Google Shape;208;p55"/>
            <p:cNvSpPr/>
            <p:nvPr/>
          </p:nvSpPr>
          <p:spPr>
            <a:xfrm>
              <a:off x="4546681" y="4412898"/>
              <a:ext cx="292346" cy="292307"/>
            </a:xfrm>
            <a:prstGeom prst="ellipse">
              <a:avLst/>
            </a:pr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09" name="Google Shape;209;p55"/>
            <p:cNvSpPr/>
            <p:nvPr/>
          </p:nvSpPr>
          <p:spPr>
            <a:xfrm>
              <a:off x="4541727" y="2644958"/>
              <a:ext cx="292346" cy="292307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0" name="Google Shape;210;p55"/>
            <p:cNvSpPr/>
            <p:nvPr/>
          </p:nvSpPr>
          <p:spPr>
            <a:xfrm>
              <a:off x="4541727" y="2971946"/>
              <a:ext cx="292346" cy="292307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1" name="Google Shape;211;p55"/>
            <p:cNvSpPr/>
            <p:nvPr/>
          </p:nvSpPr>
          <p:spPr>
            <a:xfrm>
              <a:off x="4541727" y="3308843"/>
              <a:ext cx="292346" cy="292307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2" name="Google Shape;212;p55"/>
            <p:cNvSpPr/>
            <p:nvPr/>
          </p:nvSpPr>
          <p:spPr>
            <a:xfrm>
              <a:off x="4499992" y="1491630"/>
              <a:ext cx="292346" cy="292307"/>
            </a:xfrm>
            <a:prstGeom prst="ellipse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3" name="Google Shape;213;p55"/>
            <p:cNvSpPr/>
            <p:nvPr/>
          </p:nvSpPr>
          <p:spPr>
            <a:xfrm>
              <a:off x="4513729" y="1818617"/>
              <a:ext cx="292346" cy="292307"/>
            </a:xfrm>
            <a:prstGeom prst="ellipse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4" name="Google Shape;214;p55"/>
            <p:cNvSpPr/>
            <p:nvPr/>
          </p:nvSpPr>
          <p:spPr>
            <a:xfrm>
              <a:off x="4536771" y="2155514"/>
              <a:ext cx="292346" cy="292307"/>
            </a:xfrm>
            <a:prstGeom prst="ellipse">
              <a:avLst/>
            </a:pr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5" name="Google Shape;215;p55"/>
            <p:cNvSpPr/>
            <p:nvPr/>
          </p:nvSpPr>
          <p:spPr>
            <a:xfrm>
              <a:off x="3416405" y="2764272"/>
              <a:ext cx="335250" cy="721517"/>
            </a:xfrm>
            <a:custGeom>
              <a:rect b="b" l="l" r="r" t="t"/>
              <a:pathLst>
                <a:path extrusionOk="0" h="2184" w="1016">
                  <a:moveTo>
                    <a:pt x="1015" y="34"/>
                  </a:moveTo>
                  <a:lnTo>
                    <a:pt x="1015" y="34"/>
                  </a:lnTo>
                  <a:cubicBezTo>
                    <a:pt x="1015" y="153"/>
                    <a:pt x="1015" y="271"/>
                    <a:pt x="1015" y="406"/>
                  </a:cubicBezTo>
                  <a:cubicBezTo>
                    <a:pt x="914" y="406"/>
                    <a:pt x="812" y="373"/>
                    <a:pt x="745" y="406"/>
                  </a:cubicBezTo>
                  <a:cubicBezTo>
                    <a:pt x="643" y="457"/>
                    <a:pt x="711" y="593"/>
                    <a:pt x="677" y="728"/>
                  </a:cubicBezTo>
                  <a:cubicBezTo>
                    <a:pt x="796" y="728"/>
                    <a:pt x="914" y="728"/>
                    <a:pt x="1015" y="728"/>
                  </a:cubicBezTo>
                  <a:cubicBezTo>
                    <a:pt x="1015" y="863"/>
                    <a:pt x="999" y="982"/>
                    <a:pt x="982" y="1101"/>
                  </a:cubicBezTo>
                  <a:cubicBezTo>
                    <a:pt x="880" y="1101"/>
                    <a:pt x="779" y="1101"/>
                    <a:pt x="677" y="1101"/>
                  </a:cubicBezTo>
                  <a:cubicBezTo>
                    <a:pt x="677" y="1455"/>
                    <a:pt x="677" y="1827"/>
                    <a:pt x="677" y="2183"/>
                  </a:cubicBezTo>
                  <a:cubicBezTo>
                    <a:pt x="542" y="2183"/>
                    <a:pt x="389" y="2183"/>
                    <a:pt x="237" y="2183"/>
                  </a:cubicBezTo>
                  <a:cubicBezTo>
                    <a:pt x="237" y="1827"/>
                    <a:pt x="237" y="1472"/>
                    <a:pt x="237" y="1117"/>
                  </a:cubicBezTo>
                  <a:cubicBezTo>
                    <a:pt x="169" y="1101"/>
                    <a:pt x="84" y="1101"/>
                    <a:pt x="0" y="1101"/>
                  </a:cubicBezTo>
                  <a:cubicBezTo>
                    <a:pt x="0" y="982"/>
                    <a:pt x="0" y="847"/>
                    <a:pt x="0" y="728"/>
                  </a:cubicBezTo>
                  <a:cubicBezTo>
                    <a:pt x="84" y="728"/>
                    <a:pt x="153" y="728"/>
                    <a:pt x="237" y="728"/>
                  </a:cubicBezTo>
                  <a:cubicBezTo>
                    <a:pt x="237" y="491"/>
                    <a:pt x="220" y="288"/>
                    <a:pt x="338" y="153"/>
                  </a:cubicBezTo>
                  <a:cubicBezTo>
                    <a:pt x="474" y="0"/>
                    <a:pt x="728" y="34"/>
                    <a:pt x="1015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6" name="Google Shape;216;p55"/>
            <p:cNvSpPr/>
            <p:nvPr/>
          </p:nvSpPr>
          <p:spPr>
            <a:xfrm>
              <a:off x="3260464" y="3890220"/>
              <a:ext cx="665157" cy="665157"/>
            </a:xfrm>
            <a:custGeom>
              <a:rect b="b" l="l" r="r" t="t"/>
              <a:pathLst>
                <a:path extrusionOk="0" h="2083" w="2082">
                  <a:moveTo>
                    <a:pt x="1032" y="0"/>
                  </a:moveTo>
                  <a:lnTo>
                    <a:pt x="1032" y="0"/>
                  </a:lnTo>
                  <a:cubicBezTo>
                    <a:pt x="474" y="0"/>
                    <a:pt x="0" y="474"/>
                    <a:pt x="0" y="1033"/>
                  </a:cubicBezTo>
                  <a:cubicBezTo>
                    <a:pt x="0" y="1473"/>
                    <a:pt x="254" y="1828"/>
                    <a:pt x="626" y="1998"/>
                  </a:cubicBezTo>
                  <a:cubicBezTo>
                    <a:pt x="626" y="1913"/>
                    <a:pt x="626" y="1828"/>
                    <a:pt x="643" y="1760"/>
                  </a:cubicBezTo>
                  <a:cubicBezTo>
                    <a:pt x="659" y="1676"/>
                    <a:pt x="778" y="1185"/>
                    <a:pt x="778" y="1185"/>
                  </a:cubicBezTo>
                  <a:cubicBezTo>
                    <a:pt x="778" y="1185"/>
                    <a:pt x="744" y="1117"/>
                    <a:pt x="744" y="1016"/>
                  </a:cubicBezTo>
                  <a:cubicBezTo>
                    <a:pt x="744" y="863"/>
                    <a:pt x="828" y="762"/>
                    <a:pt x="947" y="762"/>
                  </a:cubicBezTo>
                  <a:cubicBezTo>
                    <a:pt x="1032" y="762"/>
                    <a:pt x="1082" y="830"/>
                    <a:pt x="1082" y="914"/>
                  </a:cubicBezTo>
                  <a:cubicBezTo>
                    <a:pt x="1082" y="999"/>
                    <a:pt x="1015" y="1151"/>
                    <a:pt x="998" y="1286"/>
                  </a:cubicBezTo>
                  <a:cubicBezTo>
                    <a:pt x="964" y="1388"/>
                    <a:pt x="1049" y="1473"/>
                    <a:pt x="1150" y="1473"/>
                  </a:cubicBezTo>
                  <a:cubicBezTo>
                    <a:pt x="1353" y="1473"/>
                    <a:pt x="1489" y="1219"/>
                    <a:pt x="1489" y="931"/>
                  </a:cubicBezTo>
                  <a:cubicBezTo>
                    <a:pt x="1489" y="694"/>
                    <a:pt x="1336" y="525"/>
                    <a:pt x="1049" y="525"/>
                  </a:cubicBezTo>
                  <a:cubicBezTo>
                    <a:pt x="744" y="525"/>
                    <a:pt x="542" y="762"/>
                    <a:pt x="542" y="1033"/>
                  </a:cubicBezTo>
                  <a:cubicBezTo>
                    <a:pt x="542" y="1117"/>
                    <a:pt x="559" y="1185"/>
                    <a:pt x="608" y="1236"/>
                  </a:cubicBezTo>
                  <a:cubicBezTo>
                    <a:pt x="626" y="1253"/>
                    <a:pt x="626" y="1253"/>
                    <a:pt x="626" y="1286"/>
                  </a:cubicBezTo>
                  <a:cubicBezTo>
                    <a:pt x="626" y="1304"/>
                    <a:pt x="608" y="1354"/>
                    <a:pt x="608" y="1372"/>
                  </a:cubicBezTo>
                  <a:cubicBezTo>
                    <a:pt x="592" y="1405"/>
                    <a:pt x="576" y="1405"/>
                    <a:pt x="559" y="1388"/>
                  </a:cubicBezTo>
                  <a:cubicBezTo>
                    <a:pt x="406" y="1337"/>
                    <a:pt x="339" y="1185"/>
                    <a:pt x="339" y="999"/>
                  </a:cubicBezTo>
                  <a:cubicBezTo>
                    <a:pt x="339" y="711"/>
                    <a:pt x="592" y="356"/>
                    <a:pt x="1082" y="356"/>
                  </a:cubicBezTo>
                  <a:cubicBezTo>
                    <a:pt x="1472" y="356"/>
                    <a:pt x="1743" y="644"/>
                    <a:pt x="1743" y="948"/>
                  </a:cubicBezTo>
                  <a:cubicBezTo>
                    <a:pt x="1743" y="1354"/>
                    <a:pt x="1506" y="1659"/>
                    <a:pt x="1184" y="1659"/>
                  </a:cubicBezTo>
                  <a:cubicBezTo>
                    <a:pt x="1066" y="1659"/>
                    <a:pt x="964" y="1591"/>
                    <a:pt x="930" y="1524"/>
                  </a:cubicBezTo>
                  <a:cubicBezTo>
                    <a:pt x="930" y="1524"/>
                    <a:pt x="862" y="1760"/>
                    <a:pt x="846" y="1811"/>
                  </a:cubicBezTo>
                  <a:cubicBezTo>
                    <a:pt x="828" y="1896"/>
                    <a:pt x="778" y="1981"/>
                    <a:pt x="744" y="2031"/>
                  </a:cubicBezTo>
                  <a:cubicBezTo>
                    <a:pt x="846" y="2065"/>
                    <a:pt x="930" y="2082"/>
                    <a:pt x="1032" y="2082"/>
                  </a:cubicBezTo>
                  <a:cubicBezTo>
                    <a:pt x="1607" y="2082"/>
                    <a:pt x="2081" y="1608"/>
                    <a:pt x="2081" y="1033"/>
                  </a:cubicBezTo>
                  <a:cubicBezTo>
                    <a:pt x="2081" y="474"/>
                    <a:pt x="1607" y="0"/>
                    <a:pt x="10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7" name="Google Shape;217;p55"/>
            <p:cNvSpPr/>
            <p:nvPr/>
          </p:nvSpPr>
          <p:spPr>
            <a:xfrm>
              <a:off x="3359569" y="1774966"/>
              <a:ext cx="521020" cy="415611"/>
            </a:xfrm>
            <a:custGeom>
              <a:rect b="b" l="l" r="r" t="t"/>
              <a:pathLst>
                <a:path extrusionOk="0" h="1219" w="1525">
                  <a:moveTo>
                    <a:pt x="1524" y="135"/>
                  </a:moveTo>
                  <a:lnTo>
                    <a:pt x="1524" y="135"/>
                  </a:lnTo>
                  <a:cubicBezTo>
                    <a:pt x="1456" y="169"/>
                    <a:pt x="1405" y="186"/>
                    <a:pt x="1337" y="186"/>
                  </a:cubicBezTo>
                  <a:cubicBezTo>
                    <a:pt x="1405" y="152"/>
                    <a:pt x="1456" y="85"/>
                    <a:pt x="1473" y="17"/>
                  </a:cubicBezTo>
                  <a:cubicBezTo>
                    <a:pt x="1422" y="50"/>
                    <a:pt x="1354" y="85"/>
                    <a:pt x="1286" y="85"/>
                  </a:cubicBezTo>
                  <a:cubicBezTo>
                    <a:pt x="1219" y="34"/>
                    <a:pt x="1134" y="0"/>
                    <a:pt x="1049" y="0"/>
                  </a:cubicBezTo>
                  <a:cubicBezTo>
                    <a:pt x="880" y="0"/>
                    <a:pt x="745" y="135"/>
                    <a:pt x="745" y="305"/>
                  </a:cubicBezTo>
                  <a:cubicBezTo>
                    <a:pt x="745" y="321"/>
                    <a:pt x="745" y="355"/>
                    <a:pt x="745" y="372"/>
                  </a:cubicBezTo>
                  <a:cubicBezTo>
                    <a:pt x="491" y="355"/>
                    <a:pt x="271" y="237"/>
                    <a:pt x="102" y="50"/>
                  </a:cubicBezTo>
                  <a:cubicBezTo>
                    <a:pt x="85" y="101"/>
                    <a:pt x="68" y="152"/>
                    <a:pt x="68" y="203"/>
                  </a:cubicBezTo>
                  <a:cubicBezTo>
                    <a:pt x="68" y="321"/>
                    <a:pt x="119" y="406"/>
                    <a:pt x="203" y="474"/>
                  </a:cubicBezTo>
                  <a:cubicBezTo>
                    <a:pt x="152" y="457"/>
                    <a:pt x="102" y="457"/>
                    <a:pt x="68" y="423"/>
                  </a:cubicBezTo>
                  <a:lnTo>
                    <a:pt x="68" y="423"/>
                  </a:lnTo>
                  <a:cubicBezTo>
                    <a:pt x="68" y="575"/>
                    <a:pt x="170" y="711"/>
                    <a:pt x="322" y="728"/>
                  </a:cubicBezTo>
                  <a:cubicBezTo>
                    <a:pt x="288" y="744"/>
                    <a:pt x="254" y="744"/>
                    <a:pt x="237" y="744"/>
                  </a:cubicBezTo>
                  <a:cubicBezTo>
                    <a:pt x="220" y="744"/>
                    <a:pt x="186" y="744"/>
                    <a:pt x="170" y="744"/>
                  </a:cubicBezTo>
                  <a:cubicBezTo>
                    <a:pt x="220" y="863"/>
                    <a:pt x="322" y="947"/>
                    <a:pt x="457" y="965"/>
                  </a:cubicBezTo>
                  <a:cubicBezTo>
                    <a:pt x="355" y="1032"/>
                    <a:pt x="220" y="1083"/>
                    <a:pt x="85" y="1083"/>
                  </a:cubicBezTo>
                  <a:cubicBezTo>
                    <a:pt x="51" y="1083"/>
                    <a:pt x="34" y="1083"/>
                    <a:pt x="0" y="1083"/>
                  </a:cubicBezTo>
                  <a:cubicBezTo>
                    <a:pt x="135" y="1167"/>
                    <a:pt x="305" y="1218"/>
                    <a:pt x="474" y="1218"/>
                  </a:cubicBezTo>
                  <a:cubicBezTo>
                    <a:pt x="1049" y="1218"/>
                    <a:pt x="1371" y="744"/>
                    <a:pt x="1371" y="338"/>
                  </a:cubicBezTo>
                  <a:cubicBezTo>
                    <a:pt x="1371" y="321"/>
                    <a:pt x="1371" y="321"/>
                    <a:pt x="1371" y="305"/>
                  </a:cubicBezTo>
                  <a:cubicBezTo>
                    <a:pt x="1422" y="254"/>
                    <a:pt x="1473" y="203"/>
                    <a:pt x="1524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8" name="Google Shape;218;p55"/>
            <p:cNvSpPr/>
            <p:nvPr/>
          </p:nvSpPr>
          <p:spPr>
            <a:xfrm>
              <a:off x="4570226" y="1565694"/>
              <a:ext cx="162829" cy="129887"/>
            </a:xfrm>
            <a:custGeom>
              <a:rect b="b" l="l" r="r" t="t"/>
              <a:pathLst>
                <a:path extrusionOk="0" h="1219" w="1525">
                  <a:moveTo>
                    <a:pt x="1524" y="135"/>
                  </a:moveTo>
                  <a:lnTo>
                    <a:pt x="1524" y="135"/>
                  </a:lnTo>
                  <a:cubicBezTo>
                    <a:pt x="1456" y="169"/>
                    <a:pt x="1405" y="186"/>
                    <a:pt x="1337" y="186"/>
                  </a:cubicBezTo>
                  <a:cubicBezTo>
                    <a:pt x="1405" y="152"/>
                    <a:pt x="1456" y="85"/>
                    <a:pt x="1473" y="17"/>
                  </a:cubicBezTo>
                  <a:cubicBezTo>
                    <a:pt x="1422" y="50"/>
                    <a:pt x="1354" y="85"/>
                    <a:pt x="1286" y="85"/>
                  </a:cubicBezTo>
                  <a:cubicBezTo>
                    <a:pt x="1219" y="34"/>
                    <a:pt x="1134" y="0"/>
                    <a:pt x="1049" y="0"/>
                  </a:cubicBezTo>
                  <a:cubicBezTo>
                    <a:pt x="880" y="0"/>
                    <a:pt x="745" y="135"/>
                    <a:pt x="745" y="305"/>
                  </a:cubicBezTo>
                  <a:cubicBezTo>
                    <a:pt x="745" y="321"/>
                    <a:pt x="745" y="355"/>
                    <a:pt x="745" y="372"/>
                  </a:cubicBezTo>
                  <a:cubicBezTo>
                    <a:pt x="491" y="355"/>
                    <a:pt x="271" y="237"/>
                    <a:pt x="102" y="50"/>
                  </a:cubicBezTo>
                  <a:cubicBezTo>
                    <a:pt x="85" y="101"/>
                    <a:pt x="68" y="152"/>
                    <a:pt x="68" y="203"/>
                  </a:cubicBezTo>
                  <a:cubicBezTo>
                    <a:pt x="68" y="321"/>
                    <a:pt x="119" y="406"/>
                    <a:pt x="203" y="474"/>
                  </a:cubicBezTo>
                  <a:cubicBezTo>
                    <a:pt x="152" y="457"/>
                    <a:pt x="102" y="457"/>
                    <a:pt x="68" y="423"/>
                  </a:cubicBezTo>
                  <a:lnTo>
                    <a:pt x="68" y="423"/>
                  </a:lnTo>
                  <a:cubicBezTo>
                    <a:pt x="68" y="575"/>
                    <a:pt x="170" y="711"/>
                    <a:pt x="322" y="728"/>
                  </a:cubicBezTo>
                  <a:cubicBezTo>
                    <a:pt x="288" y="744"/>
                    <a:pt x="254" y="744"/>
                    <a:pt x="237" y="744"/>
                  </a:cubicBezTo>
                  <a:cubicBezTo>
                    <a:pt x="220" y="744"/>
                    <a:pt x="186" y="744"/>
                    <a:pt x="170" y="744"/>
                  </a:cubicBezTo>
                  <a:cubicBezTo>
                    <a:pt x="220" y="863"/>
                    <a:pt x="322" y="947"/>
                    <a:pt x="457" y="965"/>
                  </a:cubicBezTo>
                  <a:cubicBezTo>
                    <a:pt x="355" y="1032"/>
                    <a:pt x="220" y="1083"/>
                    <a:pt x="85" y="1083"/>
                  </a:cubicBezTo>
                  <a:cubicBezTo>
                    <a:pt x="51" y="1083"/>
                    <a:pt x="34" y="1083"/>
                    <a:pt x="0" y="1083"/>
                  </a:cubicBezTo>
                  <a:cubicBezTo>
                    <a:pt x="135" y="1167"/>
                    <a:pt x="305" y="1218"/>
                    <a:pt x="474" y="1218"/>
                  </a:cubicBezTo>
                  <a:cubicBezTo>
                    <a:pt x="1049" y="1218"/>
                    <a:pt x="1371" y="744"/>
                    <a:pt x="1371" y="338"/>
                  </a:cubicBezTo>
                  <a:cubicBezTo>
                    <a:pt x="1371" y="321"/>
                    <a:pt x="1371" y="321"/>
                    <a:pt x="1371" y="305"/>
                  </a:cubicBezTo>
                  <a:cubicBezTo>
                    <a:pt x="1422" y="254"/>
                    <a:pt x="1473" y="203"/>
                    <a:pt x="1524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19" name="Google Shape;219;p55"/>
            <p:cNvSpPr/>
            <p:nvPr/>
          </p:nvSpPr>
          <p:spPr>
            <a:xfrm>
              <a:off x="4586859" y="1892769"/>
              <a:ext cx="162829" cy="129887"/>
            </a:xfrm>
            <a:custGeom>
              <a:rect b="b" l="l" r="r" t="t"/>
              <a:pathLst>
                <a:path extrusionOk="0" h="1219" w="1525">
                  <a:moveTo>
                    <a:pt x="1524" y="135"/>
                  </a:moveTo>
                  <a:lnTo>
                    <a:pt x="1524" y="135"/>
                  </a:lnTo>
                  <a:cubicBezTo>
                    <a:pt x="1456" y="169"/>
                    <a:pt x="1405" y="186"/>
                    <a:pt x="1337" y="186"/>
                  </a:cubicBezTo>
                  <a:cubicBezTo>
                    <a:pt x="1405" y="152"/>
                    <a:pt x="1456" y="85"/>
                    <a:pt x="1473" y="17"/>
                  </a:cubicBezTo>
                  <a:cubicBezTo>
                    <a:pt x="1422" y="50"/>
                    <a:pt x="1354" y="85"/>
                    <a:pt x="1286" y="85"/>
                  </a:cubicBezTo>
                  <a:cubicBezTo>
                    <a:pt x="1219" y="34"/>
                    <a:pt x="1134" y="0"/>
                    <a:pt x="1049" y="0"/>
                  </a:cubicBezTo>
                  <a:cubicBezTo>
                    <a:pt x="880" y="0"/>
                    <a:pt x="745" y="135"/>
                    <a:pt x="745" y="305"/>
                  </a:cubicBezTo>
                  <a:cubicBezTo>
                    <a:pt x="745" y="321"/>
                    <a:pt x="745" y="355"/>
                    <a:pt x="745" y="372"/>
                  </a:cubicBezTo>
                  <a:cubicBezTo>
                    <a:pt x="491" y="355"/>
                    <a:pt x="271" y="237"/>
                    <a:pt x="102" y="50"/>
                  </a:cubicBezTo>
                  <a:cubicBezTo>
                    <a:pt x="85" y="101"/>
                    <a:pt x="68" y="152"/>
                    <a:pt x="68" y="203"/>
                  </a:cubicBezTo>
                  <a:cubicBezTo>
                    <a:pt x="68" y="321"/>
                    <a:pt x="119" y="406"/>
                    <a:pt x="203" y="474"/>
                  </a:cubicBezTo>
                  <a:cubicBezTo>
                    <a:pt x="152" y="457"/>
                    <a:pt x="102" y="457"/>
                    <a:pt x="68" y="423"/>
                  </a:cubicBezTo>
                  <a:lnTo>
                    <a:pt x="68" y="423"/>
                  </a:lnTo>
                  <a:cubicBezTo>
                    <a:pt x="68" y="575"/>
                    <a:pt x="170" y="711"/>
                    <a:pt x="322" y="728"/>
                  </a:cubicBezTo>
                  <a:cubicBezTo>
                    <a:pt x="288" y="744"/>
                    <a:pt x="254" y="744"/>
                    <a:pt x="237" y="744"/>
                  </a:cubicBezTo>
                  <a:cubicBezTo>
                    <a:pt x="220" y="744"/>
                    <a:pt x="186" y="744"/>
                    <a:pt x="170" y="744"/>
                  </a:cubicBezTo>
                  <a:cubicBezTo>
                    <a:pt x="220" y="863"/>
                    <a:pt x="322" y="947"/>
                    <a:pt x="457" y="965"/>
                  </a:cubicBezTo>
                  <a:cubicBezTo>
                    <a:pt x="355" y="1032"/>
                    <a:pt x="220" y="1083"/>
                    <a:pt x="85" y="1083"/>
                  </a:cubicBezTo>
                  <a:cubicBezTo>
                    <a:pt x="51" y="1083"/>
                    <a:pt x="34" y="1083"/>
                    <a:pt x="0" y="1083"/>
                  </a:cubicBezTo>
                  <a:cubicBezTo>
                    <a:pt x="135" y="1167"/>
                    <a:pt x="305" y="1218"/>
                    <a:pt x="474" y="1218"/>
                  </a:cubicBezTo>
                  <a:cubicBezTo>
                    <a:pt x="1049" y="1218"/>
                    <a:pt x="1371" y="744"/>
                    <a:pt x="1371" y="338"/>
                  </a:cubicBezTo>
                  <a:cubicBezTo>
                    <a:pt x="1371" y="321"/>
                    <a:pt x="1371" y="321"/>
                    <a:pt x="1371" y="305"/>
                  </a:cubicBezTo>
                  <a:cubicBezTo>
                    <a:pt x="1422" y="254"/>
                    <a:pt x="1473" y="203"/>
                    <a:pt x="1524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0" name="Google Shape;220;p55"/>
            <p:cNvSpPr/>
            <p:nvPr/>
          </p:nvSpPr>
          <p:spPr>
            <a:xfrm>
              <a:off x="4607005" y="2241321"/>
              <a:ext cx="162829" cy="129887"/>
            </a:xfrm>
            <a:custGeom>
              <a:rect b="b" l="l" r="r" t="t"/>
              <a:pathLst>
                <a:path extrusionOk="0" h="1219" w="1525">
                  <a:moveTo>
                    <a:pt x="1524" y="135"/>
                  </a:moveTo>
                  <a:lnTo>
                    <a:pt x="1524" y="135"/>
                  </a:lnTo>
                  <a:cubicBezTo>
                    <a:pt x="1456" y="169"/>
                    <a:pt x="1405" y="186"/>
                    <a:pt x="1337" y="186"/>
                  </a:cubicBezTo>
                  <a:cubicBezTo>
                    <a:pt x="1405" y="152"/>
                    <a:pt x="1456" y="85"/>
                    <a:pt x="1473" y="17"/>
                  </a:cubicBezTo>
                  <a:cubicBezTo>
                    <a:pt x="1422" y="50"/>
                    <a:pt x="1354" y="85"/>
                    <a:pt x="1286" y="85"/>
                  </a:cubicBezTo>
                  <a:cubicBezTo>
                    <a:pt x="1219" y="34"/>
                    <a:pt x="1134" y="0"/>
                    <a:pt x="1049" y="0"/>
                  </a:cubicBezTo>
                  <a:cubicBezTo>
                    <a:pt x="880" y="0"/>
                    <a:pt x="745" y="135"/>
                    <a:pt x="745" y="305"/>
                  </a:cubicBezTo>
                  <a:cubicBezTo>
                    <a:pt x="745" y="321"/>
                    <a:pt x="745" y="355"/>
                    <a:pt x="745" y="372"/>
                  </a:cubicBezTo>
                  <a:cubicBezTo>
                    <a:pt x="491" y="355"/>
                    <a:pt x="271" y="237"/>
                    <a:pt x="102" y="50"/>
                  </a:cubicBezTo>
                  <a:cubicBezTo>
                    <a:pt x="85" y="101"/>
                    <a:pt x="68" y="152"/>
                    <a:pt x="68" y="203"/>
                  </a:cubicBezTo>
                  <a:cubicBezTo>
                    <a:pt x="68" y="321"/>
                    <a:pt x="119" y="406"/>
                    <a:pt x="203" y="474"/>
                  </a:cubicBezTo>
                  <a:cubicBezTo>
                    <a:pt x="152" y="457"/>
                    <a:pt x="102" y="457"/>
                    <a:pt x="68" y="423"/>
                  </a:cubicBezTo>
                  <a:lnTo>
                    <a:pt x="68" y="423"/>
                  </a:lnTo>
                  <a:cubicBezTo>
                    <a:pt x="68" y="575"/>
                    <a:pt x="170" y="711"/>
                    <a:pt x="322" y="728"/>
                  </a:cubicBezTo>
                  <a:cubicBezTo>
                    <a:pt x="288" y="744"/>
                    <a:pt x="254" y="744"/>
                    <a:pt x="237" y="744"/>
                  </a:cubicBezTo>
                  <a:cubicBezTo>
                    <a:pt x="220" y="744"/>
                    <a:pt x="186" y="744"/>
                    <a:pt x="170" y="744"/>
                  </a:cubicBezTo>
                  <a:cubicBezTo>
                    <a:pt x="220" y="863"/>
                    <a:pt x="322" y="947"/>
                    <a:pt x="457" y="965"/>
                  </a:cubicBezTo>
                  <a:cubicBezTo>
                    <a:pt x="355" y="1032"/>
                    <a:pt x="220" y="1083"/>
                    <a:pt x="85" y="1083"/>
                  </a:cubicBezTo>
                  <a:cubicBezTo>
                    <a:pt x="51" y="1083"/>
                    <a:pt x="34" y="1083"/>
                    <a:pt x="0" y="1083"/>
                  </a:cubicBezTo>
                  <a:cubicBezTo>
                    <a:pt x="135" y="1167"/>
                    <a:pt x="305" y="1218"/>
                    <a:pt x="474" y="1218"/>
                  </a:cubicBezTo>
                  <a:cubicBezTo>
                    <a:pt x="1049" y="1218"/>
                    <a:pt x="1371" y="744"/>
                    <a:pt x="1371" y="338"/>
                  </a:cubicBezTo>
                  <a:cubicBezTo>
                    <a:pt x="1371" y="321"/>
                    <a:pt x="1371" y="321"/>
                    <a:pt x="1371" y="305"/>
                  </a:cubicBezTo>
                  <a:cubicBezTo>
                    <a:pt x="1422" y="254"/>
                    <a:pt x="1473" y="203"/>
                    <a:pt x="1524" y="1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1" name="Google Shape;221;p55"/>
            <p:cNvSpPr/>
            <p:nvPr/>
          </p:nvSpPr>
          <p:spPr>
            <a:xfrm>
              <a:off x="4648869" y="3040141"/>
              <a:ext cx="77362" cy="166497"/>
            </a:xfrm>
            <a:custGeom>
              <a:rect b="b" l="l" r="r" t="t"/>
              <a:pathLst>
                <a:path extrusionOk="0" h="2184" w="1016">
                  <a:moveTo>
                    <a:pt x="1015" y="34"/>
                  </a:moveTo>
                  <a:lnTo>
                    <a:pt x="1015" y="34"/>
                  </a:lnTo>
                  <a:cubicBezTo>
                    <a:pt x="1015" y="153"/>
                    <a:pt x="1015" y="271"/>
                    <a:pt x="1015" y="406"/>
                  </a:cubicBezTo>
                  <a:cubicBezTo>
                    <a:pt x="914" y="406"/>
                    <a:pt x="812" y="373"/>
                    <a:pt x="745" y="406"/>
                  </a:cubicBezTo>
                  <a:cubicBezTo>
                    <a:pt x="643" y="457"/>
                    <a:pt x="711" y="593"/>
                    <a:pt x="677" y="728"/>
                  </a:cubicBezTo>
                  <a:cubicBezTo>
                    <a:pt x="796" y="728"/>
                    <a:pt x="914" y="728"/>
                    <a:pt x="1015" y="728"/>
                  </a:cubicBezTo>
                  <a:cubicBezTo>
                    <a:pt x="1015" y="863"/>
                    <a:pt x="999" y="982"/>
                    <a:pt x="982" y="1101"/>
                  </a:cubicBezTo>
                  <a:cubicBezTo>
                    <a:pt x="880" y="1101"/>
                    <a:pt x="779" y="1101"/>
                    <a:pt x="677" y="1101"/>
                  </a:cubicBezTo>
                  <a:cubicBezTo>
                    <a:pt x="677" y="1455"/>
                    <a:pt x="677" y="1827"/>
                    <a:pt x="677" y="2183"/>
                  </a:cubicBezTo>
                  <a:cubicBezTo>
                    <a:pt x="542" y="2183"/>
                    <a:pt x="389" y="2183"/>
                    <a:pt x="237" y="2183"/>
                  </a:cubicBezTo>
                  <a:cubicBezTo>
                    <a:pt x="237" y="1827"/>
                    <a:pt x="237" y="1472"/>
                    <a:pt x="237" y="1117"/>
                  </a:cubicBezTo>
                  <a:cubicBezTo>
                    <a:pt x="169" y="1101"/>
                    <a:pt x="84" y="1101"/>
                    <a:pt x="0" y="1101"/>
                  </a:cubicBezTo>
                  <a:cubicBezTo>
                    <a:pt x="0" y="982"/>
                    <a:pt x="0" y="847"/>
                    <a:pt x="0" y="728"/>
                  </a:cubicBezTo>
                  <a:cubicBezTo>
                    <a:pt x="84" y="728"/>
                    <a:pt x="153" y="728"/>
                    <a:pt x="237" y="728"/>
                  </a:cubicBezTo>
                  <a:cubicBezTo>
                    <a:pt x="237" y="491"/>
                    <a:pt x="220" y="288"/>
                    <a:pt x="338" y="153"/>
                  </a:cubicBezTo>
                  <a:cubicBezTo>
                    <a:pt x="474" y="0"/>
                    <a:pt x="728" y="34"/>
                    <a:pt x="1015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2" name="Google Shape;222;p55"/>
            <p:cNvSpPr/>
            <p:nvPr/>
          </p:nvSpPr>
          <p:spPr>
            <a:xfrm>
              <a:off x="4648869" y="2711375"/>
              <a:ext cx="77362" cy="166497"/>
            </a:xfrm>
            <a:custGeom>
              <a:rect b="b" l="l" r="r" t="t"/>
              <a:pathLst>
                <a:path extrusionOk="0" h="2184" w="1016">
                  <a:moveTo>
                    <a:pt x="1015" y="34"/>
                  </a:moveTo>
                  <a:lnTo>
                    <a:pt x="1015" y="34"/>
                  </a:lnTo>
                  <a:cubicBezTo>
                    <a:pt x="1015" y="153"/>
                    <a:pt x="1015" y="271"/>
                    <a:pt x="1015" y="406"/>
                  </a:cubicBezTo>
                  <a:cubicBezTo>
                    <a:pt x="914" y="406"/>
                    <a:pt x="812" y="373"/>
                    <a:pt x="745" y="406"/>
                  </a:cubicBezTo>
                  <a:cubicBezTo>
                    <a:pt x="643" y="457"/>
                    <a:pt x="711" y="593"/>
                    <a:pt x="677" y="728"/>
                  </a:cubicBezTo>
                  <a:cubicBezTo>
                    <a:pt x="796" y="728"/>
                    <a:pt x="914" y="728"/>
                    <a:pt x="1015" y="728"/>
                  </a:cubicBezTo>
                  <a:cubicBezTo>
                    <a:pt x="1015" y="863"/>
                    <a:pt x="999" y="982"/>
                    <a:pt x="982" y="1101"/>
                  </a:cubicBezTo>
                  <a:cubicBezTo>
                    <a:pt x="880" y="1101"/>
                    <a:pt x="779" y="1101"/>
                    <a:pt x="677" y="1101"/>
                  </a:cubicBezTo>
                  <a:cubicBezTo>
                    <a:pt x="677" y="1455"/>
                    <a:pt x="677" y="1827"/>
                    <a:pt x="677" y="2183"/>
                  </a:cubicBezTo>
                  <a:cubicBezTo>
                    <a:pt x="542" y="2183"/>
                    <a:pt x="389" y="2183"/>
                    <a:pt x="237" y="2183"/>
                  </a:cubicBezTo>
                  <a:cubicBezTo>
                    <a:pt x="237" y="1827"/>
                    <a:pt x="237" y="1472"/>
                    <a:pt x="237" y="1117"/>
                  </a:cubicBezTo>
                  <a:cubicBezTo>
                    <a:pt x="169" y="1101"/>
                    <a:pt x="84" y="1101"/>
                    <a:pt x="0" y="1101"/>
                  </a:cubicBezTo>
                  <a:cubicBezTo>
                    <a:pt x="0" y="982"/>
                    <a:pt x="0" y="847"/>
                    <a:pt x="0" y="728"/>
                  </a:cubicBezTo>
                  <a:cubicBezTo>
                    <a:pt x="84" y="728"/>
                    <a:pt x="153" y="728"/>
                    <a:pt x="237" y="728"/>
                  </a:cubicBezTo>
                  <a:cubicBezTo>
                    <a:pt x="237" y="491"/>
                    <a:pt x="220" y="288"/>
                    <a:pt x="338" y="153"/>
                  </a:cubicBezTo>
                  <a:cubicBezTo>
                    <a:pt x="474" y="0"/>
                    <a:pt x="728" y="34"/>
                    <a:pt x="1015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3" name="Google Shape;223;p55"/>
            <p:cNvSpPr/>
            <p:nvPr/>
          </p:nvSpPr>
          <p:spPr>
            <a:xfrm>
              <a:off x="4648869" y="3363889"/>
              <a:ext cx="77362" cy="166497"/>
            </a:xfrm>
            <a:custGeom>
              <a:rect b="b" l="l" r="r" t="t"/>
              <a:pathLst>
                <a:path extrusionOk="0" h="2184" w="1016">
                  <a:moveTo>
                    <a:pt x="1015" y="34"/>
                  </a:moveTo>
                  <a:lnTo>
                    <a:pt x="1015" y="34"/>
                  </a:lnTo>
                  <a:cubicBezTo>
                    <a:pt x="1015" y="153"/>
                    <a:pt x="1015" y="271"/>
                    <a:pt x="1015" y="406"/>
                  </a:cubicBezTo>
                  <a:cubicBezTo>
                    <a:pt x="914" y="406"/>
                    <a:pt x="812" y="373"/>
                    <a:pt x="745" y="406"/>
                  </a:cubicBezTo>
                  <a:cubicBezTo>
                    <a:pt x="643" y="457"/>
                    <a:pt x="711" y="593"/>
                    <a:pt x="677" y="728"/>
                  </a:cubicBezTo>
                  <a:cubicBezTo>
                    <a:pt x="796" y="728"/>
                    <a:pt x="914" y="728"/>
                    <a:pt x="1015" y="728"/>
                  </a:cubicBezTo>
                  <a:cubicBezTo>
                    <a:pt x="1015" y="863"/>
                    <a:pt x="999" y="982"/>
                    <a:pt x="982" y="1101"/>
                  </a:cubicBezTo>
                  <a:cubicBezTo>
                    <a:pt x="880" y="1101"/>
                    <a:pt x="779" y="1101"/>
                    <a:pt x="677" y="1101"/>
                  </a:cubicBezTo>
                  <a:cubicBezTo>
                    <a:pt x="677" y="1455"/>
                    <a:pt x="677" y="1827"/>
                    <a:pt x="677" y="2183"/>
                  </a:cubicBezTo>
                  <a:cubicBezTo>
                    <a:pt x="542" y="2183"/>
                    <a:pt x="389" y="2183"/>
                    <a:pt x="237" y="2183"/>
                  </a:cubicBezTo>
                  <a:cubicBezTo>
                    <a:pt x="237" y="1827"/>
                    <a:pt x="237" y="1472"/>
                    <a:pt x="237" y="1117"/>
                  </a:cubicBezTo>
                  <a:cubicBezTo>
                    <a:pt x="169" y="1101"/>
                    <a:pt x="84" y="1101"/>
                    <a:pt x="0" y="1101"/>
                  </a:cubicBezTo>
                  <a:cubicBezTo>
                    <a:pt x="0" y="982"/>
                    <a:pt x="0" y="847"/>
                    <a:pt x="0" y="728"/>
                  </a:cubicBezTo>
                  <a:cubicBezTo>
                    <a:pt x="84" y="728"/>
                    <a:pt x="153" y="728"/>
                    <a:pt x="237" y="728"/>
                  </a:cubicBezTo>
                  <a:cubicBezTo>
                    <a:pt x="237" y="491"/>
                    <a:pt x="220" y="288"/>
                    <a:pt x="338" y="153"/>
                  </a:cubicBezTo>
                  <a:cubicBezTo>
                    <a:pt x="474" y="0"/>
                    <a:pt x="728" y="34"/>
                    <a:pt x="1015" y="34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4" name="Google Shape;224;p55"/>
            <p:cNvSpPr/>
            <p:nvPr/>
          </p:nvSpPr>
          <p:spPr>
            <a:xfrm>
              <a:off x="4596054" y="3798602"/>
              <a:ext cx="200373" cy="200373"/>
            </a:xfrm>
            <a:custGeom>
              <a:rect b="b" l="l" r="r" t="t"/>
              <a:pathLst>
                <a:path extrusionOk="0" h="2083" w="2082">
                  <a:moveTo>
                    <a:pt x="1032" y="0"/>
                  </a:moveTo>
                  <a:lnTo>
                    <a:pt x="1032" y="0"/>
                  </a:lnTo>
                  <a:cubicBezTo>
                    <a:pt x="474" y="0"/>
                    <a:pt x="0" y="474"/>
                    <a:pt x="0" y="1033"/>
                  </a:cubicBezTo>
                  <a:cubicBezTo>
                    <a:pt x="0" y="1473"/>
                    <a:pt x="254" y="1828"/>
                    <a:pt x="626" y="1998"/>
                  </a:cubicBezTo>
                  <a:cubicBezTo>
                    <a:pt x="626" y="1913"/>
                    <a:pt x="626" y="1828"/>
                    <a:pt x="643" y="1760"/>
                  </a:cubicBezTo>
                  <a:cubicBezTo>
                    <a:pt x="659" y="1676"/>
                    <a:pt x="778" y="1185"/>
                    <a:pt x="778" y="1185"/>
                  </a:cubicBezTo>
                  <a:cubicBezTo>
                    <a:pt x="778" y="1185"/>
                    <a:pt x="744" y="1117"/>
                    <a:pt x="744" y="1016"/>
                  </a:cubicBezTo>
                  <a:cubicBezTo>
                    <a:pt x="744" y="863"/>
                    <a:pt x="828" y="762"/>
                    <a:pt x="947" y="762"/>
                  </a:cubicBezTo>
                  <a:cubicBezTo>
                    <a:pt x="1032" y="762"/>
                    <a:pt x="1082" y="830"/>
                    <a:pt x="1082" y="914"/>
                  </a:cubicBezTo>
                  <a:cubicBezTo>
                    <a:pt x="1082" y="999"/>
                    <a:pt x="1015" y="1151"/>
                    <a:pt x="998" y="1286"/>
                  </a:cubicBezTo>
                  <a:cubicBezTo>
                    <a:pt x="964" y="1388"/>
                    <a:pt x="1049" y="1473"/>
                    <a:pt x="1150" y="1473"/>
                  </a:cubicBezTo>
                  <a:cubicBezTo>
                    <a:pt x="1353" y="1473"/>
                    <a:pt x="1489" y="1219"/>
                    <a:pt x="1489" y="931"/>
                  </a:cubicBezTo>
                  <a:cubicBezTo>
                    <a:pt x="1489" y="694"/>
                    <a:pt x="1336" y="525"/>
                    <a:pt x="1049" y="525"/>
                  </a:cubicBezTo>
                  <a:cubicBezTo>
                    <a:pt x="744" y="525"/>
                    <a:pt x="542" y="762"/>
                    <a:pt x="542" y="1033"/>
                  </a:cubicBezTo>
                  <a:cubicBezTo>
                    <a:pt x="542" y="1117"/>
                    <a:pt x="559" y="1185"/>
                    <a:pt x="608" y="1236"/>
                  </a:cubicBezTo>
                  <a:cubicBezTo>
                    <a:pt x="626" y="1253"/>
                    <a:pt x="626" y="1253"/>
                    <a:pt x="626" y="1286"/>
                  </a:cubicBezTo>
                  <a:cubicBezTo>
                    <a:pt x="626" y="1304"/>
                    <a:pt x="608" y="1354"/>
                    <a:pt x="608" y="1372"/>
                  </a:cubicBezTo>
                  <a:cubicBezTo>
                    <a:pt x="592" y="1405"/>
                    <a:pt x="576" y="1405"/>
                    <a:pt x="559" y="1388"/>
                  </a:cubicBezTo>
                  <a:cubicBezTo>
                    <a:pt x="406" y="1337"/>
                    <a:pt x="339" y="1185"/>
                    <a:pt x="339" y="999"/>
                  </a:cubicBezTo>
                  <a:cubicBezTo>
                    <a:pt x="339" y="711"/>
                    <a:pt x="592" y="356"/>
                    <a:pt x="1082" y="356"/>
                  </a:cubicBezTo>
                  <a:cubicBezTo>
                    <a:pt x="1472" y="356"/>
                    <a:pt x="1743" y="644"/>
                    <a:pt x="1743" y="948"/>
                  </a:cubicBezTo>
                  <a:cubicBezTo>
                    <a:pt x="1743" y="1354"/>
                    <a:pt x="1506" y="1659"/>
                    <a:pt x="1184" y="1659"/>
                  </a:cubicBezTo>
                  <a:cubicBezTo>
                    <a:pt x="1066" y="1659"/>
                    <a:pt x="964" y="1591"/>
                    <a:pt x="930" y="1524"/>
                  </a:cubicBezTo>
                  <a:cubicBezTo>
                    <a:pt x="930" y="1524"/>
                    <a:pt x="862" y="1760"/>
                    <a:pt x="846" y="1811"/>
                  </a:cubicBezTo>
                  <a:cubicBezTo>
                    <a:pt x="828" y="1896"/>
                    <a:pt x="778" y="1981"/>
                    <a:pt x="744" y="2031"/>
                  </a:cubicBezTo>
                  <a:cubicBezTo>
                    <a:pt x="846" y="2065"/>
                    <a:pt x="930" y="2082"/>
                    <a:pt x="1032" y="2082"/>
                  </a:cubicBezTo>
                  <a:cubicBezTo>
                    <a:pt x="1607" y="2082"/>
                    <a:pt x="2081" y="1608"/>
                    <a:pt x="2081" y="1033"/>
                  </a:cubicBezTo>
                  <a:cubicBezTo>
                    <a:pt x="2081" y="474"/>
                    <a:pt x="1607" y="0"/>
                    <a:pt x="10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5" name="Google Shape;225;p55"/>
            <p:cNvSpPr/>
            <p:nvPr/>
          </p:nvSpPr>
          <p:spPr>
            <a:xfrm>
              <a:off x="4596054" y="4124979"/>
              <a:ext cx="200373" cy="200373"/>
            </a:xfrm>
            <a:custGeom>
              <a:rect b="b" l="l" r="r" t="t"/>
              <a:pathLst>
                <a:path extrusionOk="0" h="2083" w="2082">
                  <a:moveTo>
                    <a:pt x="1032" y="0"/>
                  </a:moveTo>
                  <a:lnTo>
                    <a:pt x="1032" y="0"/>
                  </a:lnTo>
                  <a:cubicBezTo>
                    <a:pt x="474" y="0"/>
                    <a:pt x="0" y="474"/>
                    <a:pt x="0" y="1033"/>
                  </a:cubicBezTo>
                  <a:cubicBezTo>
                    <a:pt x="0" y="1473"/>
                    <a:pt x="254" y="1828"/>
                    <a:pt x="626" y="1998"/>
                  </a:cubicBezTo>
                  <a:cubicBezTo>
                    <a:pt x="626" y="1913"/>
                    <a:pt x="626" y="1828"/>
                    <a:pt x="643" y="1760"/>
                  </a:cubicBezTo>
                  <a:cubicBezTo>
                    <a:pt x="659" y="1676"/>
                    <a:pt x="778" y="1185"/>
                    <a:pt x="778" y="1185"/>
                  </a:cubicBezTo>
                  <a:cubicBezTo>
                    <a:pt x="778" y="1185"/>
                    <a:pt x="744" y="1117"/>
                    <a:pt x="744" y="1016"/>
                  </a:cubicBezTo>
                  <a:cubicBezTo>
                    <a:pt x="744" y="863"/>
                    <a:pt x="828" y="762"/>
                    <a:pt x="947" y="762"/>
                  </a:cubicBezTo>
                  <a:cubicBezTo>
                    <a:pt x="1032" y="762"/>
                    <a:pt x="1082" y="830"/>
                    <a:pt x="1082" y="914"/>
                  </a:cubicBezTo>
                  <a:cubicBezTo>
                    <a:pt x="1082" y="999"/>
                    <a:pt x="1015" y="1151"/>
                    <a:pt x="998" y="1286"/>
                  </a:cubicBezTo>
                  <a:cubicBezTo>
                    <a:pt x="964" y="1388"/>
                    <a:pt x="1049" y="1473"/>
                    <a:pt x="1150" y="1473"/>
                  </a:cubicBezTo>
                  <a:cubicBezTo>
                    <a:pt x="1353" y="1473"/>
                    <a:pt x="1489" y="1219"/>
                    <a:pt x="1489" y="931"/>
                  </a:cubicBezTo>
                  <a:cubicBezTo>
                    <a:pt x="1489" y="694"/>
                    <a:pt x="1336" y="525"/>
                    <a:pt x="1049" y="525"/>
                  </a:cubicBezTo>
                  <a:cubicBezTo>
                    <a:pt x="744" y="525"/>
                    <a:pt x="542" y="762"/>
                    <a:pt x="542" y="1033"/>
                  </a:cubicBezTo>
                  <a:cubicBezTo>
                    <a:pt x="542" y="1117"/>
                    <a:pt x="559" y="1185"/>
                    <a:pt x="608" y="1236"/>
                  </a:cubicBezTo>
                  <a:cubicBezTo>
                    <a:pt x="626" y="1253"/>
                    <a:pt x="626" y="1253"/>
                    <a:pt x="626" y="1286"/>
                  </a:cubicBezTo>
                  <a:cubicBezTo>
                    <a:pt x="626" y="1304"/>
                    <a:pt x="608" y="1354"/>
                    <a:pt x="608" y="1372"/>
                  </a:cubicBezTo>
                  <a:cubicBezTo>
                    <a:pt x="592" y="1405"/>
                    <a:pt x="576" y="1405"/>
                    <a:pt x="559" y="1388"/>
                  </a:cubicBezTo>
                  <a:cubicBezTo>
                    <a:pt x="406" y="1337"/>
                    <a:pt x="339" y="1185"/>
                    <a:pt x="339" y="999"/>
                  </a:cubicBezTo>
                  <a:cubicBezTo>
                    <a:pt x="339" y="711"/>
                    <a:pt x="592" y="356"/>
                    <a:pt x="1082" y="356"/>
                  </a:cubicBezTo>
                  <a:cubicBezTo>
                    <a:pt x="1472" y="356"/>
                    <a:pt x="1743" y="644"/>
                    <a:pt x="1743" y="948"/>
                  </a:cubicBezTo>
                  <a:cubicBezTo>
                    <a:pt x="1743" y="1354"/>
                    <a:pt x="1506" y="1659"/>
                    <a:pt x="1184" y="1659"/>
                  </a:cubicBezTo>
                  <a:cubicBezTo>
                    <a:pt x="1066" y="1659"/>
                    <a:pt x="964" y="1591"/>
                    <a:pt x="930" y="1524"/>
                  </a:cubicBezTo>
                  <a:cubicBezTo>
                    <a:pt x="930" y="1524"/>
                    <a:pt x="862" y="1760"/>
                    <a:pt x="846" y="1811"/>
                  </a:cubicBezTo>
                  <a:cubicBezTo>
                    <a:pt x="828" y="1896"/>
                    <a:pt x="778" y="1981"/>
                    <a:pt x="744" y="2031"/>
                  </a:cubicBezTo>
                  <a:cubicBezTo>
                    <a:pt x="846" y="2065"/>
                    <a:pt x="930" y="2082"/>
                    <a:pt x="1032" y="2082"/>
                  </a:cubicBezTo>
                  <a:cubicBezTo>
                    <a:pt x="1607" y="2082"/>
                    <a:pt x="2081" y="1608"/>
                    <a:pt x="2081" y="1033"/>
                  </a:cubicBezTo>
                  <a:cubicBezTo>
                    <a:pt x="2081" y="474"/>
                    <a:pt x="1607" y="0"/>
                    <a:pt x="10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6" name="Google Shape;226;p55"/>
            <p:cNvSpPr/>
            <p:nvPr/>
          </p:nvSpPr>
          <p:spPr>
            <a:xfrm>
              <a:off x="4596054" y="4461882"/>
              <a:ext cx="200373" cy="200373"/>
            </a:xfrm>
            <a:custGeom>
              <a:rect b="b" l="l" r="r" t="t"/>
              <a:pathLst>
                <a:path extrusionOk="0" h="2083" w="2082">
                  <a:moveTo>
                    <a:pt x="1032" y="0"/>
                  </a:moveTo>
                  <a:lnTo>
                    <a:pt x="1032" y="0"/>
                  </a:lnTo>
                  <a:cubicBezTo>
                    <a:pt x="474" y="0"/>
                    <a:pt x="0" y="474"/>
                    <a:pt x="0" y="1033"/>
                  </a:cubicBezTo>
                  <a:cubicBezTo>
                    <a:pt x="0" y="1473"/>
                    <a:pt x="254" y="1828"/>
                    <a:pt x="626" y="1998"/>
                  </a:cubicBezTo>
                  <a:cubicBezTo>
                    <a:pt x="626" y="1913"/>
                    <a:pt x="626" y="1828"/>
                    <a:pt x="643" y="1760"/>
                  </a:cubicBezTo>
                  <a:cubicBezTo>
                    <a:pt x="659" y="1676"/>
                    <a:pt x="778" y="1185"/>
                    <a:pt x="778" y="1185"/>
                  </a:cubicBezTo>
                  <a:cubicBezTo>
                    <a:pt x="778" y="1185"/>
                    <a:pt x="744" y="1117"/>
                    <a:pt x="744" y="1016"/>
                  </a:cubicBezTo>
                  <a:cubicBezTo>
                    <a:pt x="744" y="863"/>
                    <a:pt x="828" y="762"/>
                    <a:pt x="947" y="762"/>
                  </a:cubicBezTo>
                  <a:cubicBezTo>
                    <a:pt x="1032" y="762"/>
                    <a:pt x="1082" y="830"/>
                    <a:pt x="1082" y="914"/>
                  </a:cubicBezTo>
                  <a:cubicBezTo>
                    <a:pt x="1082" y="999"/>
                    <a:pt x="1015" y="1151"/>
                    <a:pt x="998" y="1286"/>
                  </a:cubicBezTo>
                  <a:cubicBezTo>
                    <a:pt x="964" y="1388"/>
                    <a:pt x="1049" y="1473"/>
                    <a:pt x="1150" y="1473"/>
                  </a:cubicBezTo>
                  <a:cubicBezTo>
                    <a:pt x="1353" y="1473"/>
                    <a:pt x="1489" y="1219"/>
                    <a:pt x="1489" y="931"/>
                  </a:cubicBezTo>
                  <a:cubicBezTo>
                    <a:pt x="1489" y="694"/>
                    <a:pt x="1336" y="525"/>
                    <a:pt x="1049" y="525"/>
                  </a:cubicBezTo>
                  <a:cubicBezTo>
                    <a:pt x="744" y="525"/>
                    <a:pt x="542" y="762"/>
                    <a:pt x="542" y="1033"/>
                  </a:cubicBezTo>
                  <a:cubicBezTo>
                    <a:pt x="542" y="1117"/>
                    <a:pt x="559" y="1185"/>
                    <a:pt x="608" y="1236"/>
                  </a:cubicBezTo>
                  <a:cubicBezTo>
                    <a:pt x="626" y="1253"/>
                    <a:pt x="626" y="1253"/>
                    <a:pt x="626" y="1286"/>
                  </a:cubicBezTo>
                  <a:cubicBezTo>
                    <a:pt x="626" y="1304"/>
                    <a:pt x="608" y="1354"/>
                    <a:pt x="608" y="1372"/>
                  </a:cubicBezTo>
                  <a:cubicBezTo>
                    <a:pt x="592" y="1405"/>
                    <a:pt x="576" y="1405"/>
                    <a:pt x="559" y="1388"/>
                  </a:cubicBezTo>
                  <a:cubicBezTo>
                    <a:pt x="406" y="1337"/>
                    <a:pt x="339" y="1185"/>
                    <a:pt x="339" y="999"/>
                  </a:cubicBezTo>
                  <a:cubicBezTo>
                    <a:pt x="339" y="711"/>
                    <a:pt x="592" y="356"/>
                    <a:pt x="1082" y="356"/>
                  </a:cubicBezTo>
                  <a:cubicBezTo>
                    <a:pt x="1472" y="356"/>
                    <a:pt x="1743" y="644"/>
                    <a:pt x="1743" y="948"/>
                  </a:cubicBezTo>
                  <a:cubicBezTo>
                    <a:pt x="1743" y="1354"/>
                    <a:pt x="1506" y="1659"/>
                    <a:pt x="1184" y="1659"/>
                  </a:cubicBezTo>
                  <a:cubicBezTo>
                    <a:pt x="1066" y="1659"/>
                    <a:pt x="964" y="1591"/>
                    <a:pt x="930" y="1524"/>
                  </a:cubicBezTo>
                  <a:cubicBezTo>
                    <a:pt x="930" y="1524"/>
                    <a:pt x="862" y="1760"/>
                    <a:pt x="846" y="1811"/>
                  </a:cubicBezTo>
                  <a:cubicBezTo>
                    <a:pt x="828" y="1896"/>
                    <a:pt x="778" y="1981"/>
                    <a:pt x="744" y="2031"/>
                  </a:cubicBezTo>
                  <a:cubicBezTo>
                    <a:pt x="846" y="2065"/>
                    <a:pt x="930" y="2082"/>
                    <a:pt x="1032" y="2082"/>
                  </a:cubicBezTo>
                  <a:cubicBezTo>
                    <a:pt x="1607" y="2082"/>
                    <a:pt x="2081" y="1608"/>
                    <a:pt x="2081" y="1033"/>
                  </a:cubicBezTo>
                  <a:cubicBezTo>
                    <a:pt x="2081" y="474"/>
                    <a:pt x="1607" y="0"/>
                    <a:pt x="103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227" name="Google Shape;227;p55"/>
            <p:cNvSpPr/>
            <p:nvPr/>
          </p:nvSpPr>
          <p:spPr>
            <a:xfrm>
              <a:off x="1162498" y="2605396"/>
              <a:ext cx="1010028" cy="859280"/>
            </a:xfrm>
            <a:custGeom>
              <a:rect b="b" l="l" r="r" t="t"/>
              <a:pathLst>
                <a:path extrusionOk="0" h="754" w="886">
                  <a:moveTo>
                    <a:pt x="598" y="620"/>
                  </a:moveTo>
                  <a:lnTo>
                    <a:pt x="598" y="620"/>
                  </a:lnTo>
                  <a:cubicBezTo>
                    <a:pt x="598" y="665"/>
                    <a:pt x="598" y="753"/>
                    <a:pt x="598" y="753"/>
                  </a:cubicBezTo>
                  <a:cubicBezTo>
                    <a:pt x="0" y="753"/>
                    <a:pt x="0" y="753"/>
                    <a:pt x="0" y="753"/>
                  </a:cubicBezTo>
                  <a:cubicBezTo>
                    <a:pt x="0" y="598"/>
                    <a:pt x="0" y="598"/>
                    <a:pt x="0" y="598"/>
                  </a:cubicBezTo>
                  <a:cubicBezTo>
                    <a:pt x="0" y="553"/>
                    <a:pt x="44" y="531"/>
                    <a:pt x="66" y="531"/>
                  </a:cubicBezTo>
                  <a:cubicBezTo>
                    <a:pt x="155" y="487"/>
                    <a:pt x="177" y="465"/>
                    <a:pt x="177" y="399"/>
                  </a:cubicBezTo>
                  <a:cubicBezTo>
                    <a:pt x="177" y="354"/>
                    <a:pt x="155" y="376"/>
                    <a:pt x="133" y="287"/>
                  </a:cubicBezTo>
                  <a:cubicBezTo>
                    <a:pt x="133" y="265"/>
                    <a:pt x="110" y="287"/>
                    <a:pt x="110" y="221"/>
                  </a:cubicBezTo>
                  <a:cubicBezTo>
                    <a:pt x="110" y="199"/>
                    <a:pt x="133" y="199"/>
                    <a:pt x="133" y="199"/>
                  </a:cubicBezTo>
                  <a:cubicBezTo>
                    <a:pt x="133" y="199"/>
                    <a:pt x="110" y="155"/>
                    <a:pt x="110" y="133"/>
                  </a:cubicBezTo>
                  <a:cubicBezTo>
                    <a:pt x="110" y="88"/>
                    <a:pt x="133" y="0"/>
                    <a:pt x="244" y="0"/>
                  </a:cubicBezTo>
                  <a:cubicBezTo>
                    <a:pt x="376" y="0"/>
                    <a:pt x="399" y="88"/>
                    <a:pt x="399" y="133"/>
                  </a:cubicBezTo>
                  <a:cubicBezTo>
                    <a:pt x="399" y="155"/>
                    <a:pt x="376" y="199"/>
                    <a:pt x="376" y="199"/>
                  </a:cubicBezTo>
                  <a:cubicBezTo>
                    <a:pt x="376" y="199"/>
                    <a:pt x="399" y="199"/>
                    <a:pt x="399" y="221"/>
                  </a:cubicBezTo>
                  <a:cubicBezTo>
                    <a:pt x="399" y="287"/>
                    <a:pt x="376" y="265"/>
                    <a:pt x="376" y="287"/>
                  </a:cubicBezTo>
                  <a:cubicBezTo>
                    <a:pt x="354" y="376"/>
                    <a:pt x="332" y="354"/>
                    <a:pt x="332" y="399"/>
                  </a:cubicBezTo>
                  <a:cubicBezTo>
                    <a:pt x="332" y="465"/>
                    <a:pt x="354" y="487"/>
                    <a:pt x="443" y="531"/>
                  </a:cubicBezTo>
                  <a:cubicBezTo>
                    <a:pt x="532" y="553"/>
                    <a:pt x="598" y="598"/>
                    <a:pt x="598" y="620"/>
                  </a:cubicBezTo>
                  <a:close/>
                  <a:moveTo>
                    <a:pt x="687" y="753"/>
                  </a:moveTo>
                  <a:lnTo>
                    <a:pt x="687" y="753"/>
                  </a:lnTo>
                  <a:cubicBezTo>
                    <a:pt x="687" y="620"/>
                    <a:pt x="687" y="620"/>
                    <a:pt x="687" y="620"/>
                  </a:cubicBezTo>
                  <a:cubicBezTo>
                    <a:pt x="687" y="553"/>
                    <a:pt x="665" y="531"/>
                    <a:pt x="510" y="465"/>
                  </a:cubicBezTo>
                  <a:cubicBezTo>
                    <a:pt x="532" y="443"/>
                    <a:pt x="554" y="443"/>
                    <a:pt x="554" y="399"/>
                  </a:cubicBezTo>
                  <a:cubicBezTo>
                    <a:pt x="554" y="376"/>
                    <a:pt x="532" y="376"/>
                    <a:pt x="532" y="332"/>
                  </a:cubicBezTo>
                  <a:cubicBezTo>
                    <a:pt x="510" y="310"/>
                    <a:pt x="510" y="332"/>
                    <a:pt x="488" y="287"/>
                  </a:cubicBezTo>
                  <a:cubicBezTo>
                    <a:pt x="488" y="265"/>
                    <a:pt x="510" y="243"/>
                    <a:pt x="510" y="243"/>
                  </a:cubicBezTo>
                  <a:cubicBezTo>
                    <a:pt x="510" y="243"/>
                    <a:pt x="510" y="221"/>
                    <a:pt x="510" y="199"/>
                  </a:cubicBezTo>
                  <a:cubicBezTo>
                    <a:pt x="510" y="177"/>
                    <a:pt x="510" y="110"/>
                    <a:pt x="598" y="110"/>
                  </a:cubicBezTo>
                  <a:cubicBezTo>
                    <a:pt x="687" y="110"/>
                    <a:pt x="709" y="177"/>
                    <a:pt x="709" y="199"/>
                  </a:cubicBezTo>
                  <a:cubicBezTo>
                    <a:pt x="709" y="221"/>
                    <a:pt x="709" y="243"/>
                    <a:pt x="709" y="243"/>
                  </a:cubicBezTo>
                  <a:cubicBezTo>
                    <a:pt x="709" y="243"/>
                    <a:pt x="709" y="265"/>
                    <a:pt x="709" y="287"/>
                  </a:cubicBezTo>
                  <a:cubicBezTo>
                    <a:pt x="709" y="332"/>
                    <a:pt x="687" y="310"/>
                    <a:pt x="687" y="332"/>
                  </a:cubicBezTo>
                  <a:cubicBezTo>
                    <a:pt x="687" y="376"/>
                    <a:pt x="665" y="376"/>
                    <a:pt x="665" y="399"/>
                  </a:cubicBezTo>
                  <a:cubicBezTo>
                    <a:pt x="665" y="443"/>
                    <a:pt x="687" y="465"/>
                    <a:pt x="754" y="487"/>
                  </a:cubicBezTo>
                  <a:cubicBezTo>
                    <a:pt x="818" y="531"/>
                    <a:pt x="841" y="531"/>
                    <a:pt x="863" y="576"/>
                  </a:cubicBezTo>
                  <a:lnTo>
                    <a:pt x="885" y="753"/>
                  </a:lnTo>
                  <a:lnTo>
                    <a:pt x="687" y="75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228" name="Google Shape;228;p55"/>
          <p:cNvSpPr txBox="1"/>
          <p:nvPr>
            <p:ph idx="1" type="body"/>
          </p:nvPr>
        </p:nvSpPr>
        <p:spPr>
          <a:xfrm>
            <a:off x="5076056" y="1923678"/>
            <a:ext cx="3168352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29" name="Google Shape;229;p55"/>
          <p:cNvSpPr txBox="1"/>
          <p:nvPr>
            <p:ph idx="2" type="body"/>
          </p:nvPr>
        </p:nvSpPr>
        <p:spPr>
          <a:xfrm>
            <a:off x="5076056" y="1635646"/>
            <a:ext cx="3168352" cy="432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30" name="Google Shape;230;p55"/>
          <p:cNvSpPr txBox="1"/>
          <p:nvPr>
            <p:ph idx="3" type="body"/>
          </p:nvPr>
        </p:nvSpPr>
        <p:spPr>
          <a:xfrm>
            <a:off x="5076056" y="2859782"/>
            <a:ext cx="3168352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31" name="Google Shape;231;p55"/>
          <p:cNvSpPr txBox="1"/>
          <p:nvPr>
            <p:ph idx="4" type="body"/>
          </p:nvPr>
        </p:nvSpPr>
        <p:spPr>
          <a:xfrm>
            <a:off x="5076056" y="2571750"/>
            <a:ext cx="3168352" cy="432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32" name="Google Shape;232;p55"/>
          <p:cNvSpPr txBox="1"/>
          <p:nvPr>
            <p:ph idx="5" type="body"/>
          </p:nvPr>
        </p:nvSpPr>
        <p:spPr>
          <a:xfrm>
            <a:off x="5076056" y="3795886"/>
            <a:ext cx="3168352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33" name="Google Shape;233;p55"/>
          <p:cNvSpPr txBox="1"/>
          <p:nvPr>
            <p:ph idx="6" type="body"/>
          </p:nvPr>
        </p:nvSpPr>
        <p:spPr>
          <a:xfrm>
            <a:off x="5076056" y="3507854"/>
            <a:ext cx="3168352" cy="4320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pic>
        <p:nvPicPr>
          <p:cNvPr descr="FancyBracket._CoralPink.png" id="234" name="Google Shape;234;p5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 rot="-5400000">
            <a:off x="3396565" y="2595058"/>
            <a:ext cx="2782919" cy="72008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55"/>
          <p:cNvSpPr txBox="1"/>
          <p:nvPr>
            <p:ph idx="10" type="dt"/>
          </p:nvPr>
        </p:nvSpPr>
        <p:spPr>
          <a:xfrm>
            <a:off x="457200" y="4876006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55"/>
          <p:cNvSpPr txBox="1"/>
          <p:nvPr>
            <p:ph idx="11" type="ftr"/>
          </p:nvPr>
        </p:nvSpPr>
        <p:spPr>
          <a:xfrm>
            <a:off x="3124200" y="4876006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55"/>
          <p:cNvSpPr txBox="1"/>
          <p:nvPr>
            <p:ph idx="12" type="sldNum"/>
          </p:nvPr>
        </p:nvSpPr>
        <p:spPr>
          <a:xfrm>
            <a:off x="6553200" y="4876006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meline">
  <p:cSld name="Timeline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mallPaintStrip_CoralPink.png" id="239" name="Google Shape;239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23728" y="1203598"/>
            <a:ext cx="2088232" cy="3901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allPaintStrip_CoralPink.png" id="240" name="Google Shape;240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76056" y="1203598"/>
            <a:ext cx="2088232" cy="3901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allPaintStrip_CoralPink.png" id="241" name="Google Shape;241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3568" y="3219822"/>
            <a:ext cx="2088232" cy="3901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allPaintStrip_CoralPink.png" id="242" name="Google Shape;242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63888" y="3219822"/>
            <a:ext cx="2088232" cy="39018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mallPaintStrip_CoralPink.png" id="243" name="Google Shape;243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516216" y="3219822"/>
            <a:ext cx="2088232" cy="39018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" name="Google Shape;244;p56"/>
          <p:cNvCxnSpPr/>
          <p:nvPr/>
        </p:nvCxnSpPr>
        <p:spPr>
          <a:xfrm>
            <a:off x="415722" y="2714625"/>
            <a:ext cx="8009838" cy="0"/>
          </a:xfrm>
          <a:prstGeom prst="straightConnector1">
            <a:avLst/>
          </a:prstGeom>
          <a:noFill/>
          <a:ln cap="rnd" cmpd="sng" w="19050">
            <a:solidFill>
              <a:schemeClr val="lt2"/>
            </a:solidFill>
            <a:prstDash val="dot"/>
            <a:round/>
            <a:headEnd len="sm" w="sm" type="none"/>
            <a:tailEnd len="med" w="med" type="triangle"/>
          </a:ln>
        </p:spPr>
      </p:cxnSp>
      <p:pic>
        <p:nvPicPr>
          <p:cNvPr descr="Dot_Mint.png" id="245" name="Google Shape;245;p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87624" y="2211710"/>
            <a:ext cx="1007658" cy="10013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t_Mint.png" id="246" name="Google Shape;246;p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627784" y="2211710"/>
            <a:ext cx="1007658" cy="10013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t_Mint.png" id="247" name="Google Shape;247;p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67944" y="2211710"/>
            <a:ext cx="1007658" cy="10013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t_Mint.png" id="248" name="Google Shape;248;p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580112" y="2211710"/>
            <a:ext cx="1007658" cy="10013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t_Mint.png" id="249" name="Google Shape;249;p5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20272" y="2211710"/>
            <a:ext cx="1007658" cy="100134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56"/>
          <p:cNvSpPr txBox="1"/>
          <p:nvPr>
            <p:ph idx="1" type="body"/>
          </p:nvPr>
        </p:nvSpPr>
        <p:spPr>
          <a:xfrm>
            <a:off x="395536" y="2283718"/>
            <a:ext cx="1008112" cy="37694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Clr>
                <a:srgbClr val="595959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51" name="Google Shape;251;p56"/>
          <p:cNvSpPr txBox="1"/>
          <p:nvPr>
            <p:ph idx="2" type="body"/>
          </p:nvPr>
        </p:nvSpPr>
        <p:spPr>
          <a:xfrm>
            <a:off x="2353508" y="1131590"/>
            <a:ext cx="1661936" cy="36004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indent="-228600" lvl="0" marL="457200" marR="0" rtl="0" algn="ctr"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52" name="Google Shape;252;p56"/>
          <p:cNvSpPr txBox="1"/>
          <p:nvPr>
            <p:ph idx="3" type="body"/>
          </p:nvPr>
        </p:nvSpPr>
        <p:spPr>
          <a:xfrm>
            <a:off x="2312654" y="1616368"/>
            <a:ext cx="1661936" cy="66963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Josefin Slab"/>
              <a:buNone/>
              <a:defRPr b="0" i="0" sz="1100" u="none" cap="none" strike="noStrike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53" name="Google Shape;253;p56"/>
          <p:cNvSpPr txBox="1"/>
          <p:nvPr>
            <p:ph type="title"/>
          </p:nvPr>
        </p:nvSpPr>
        <p:spPr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</p:spPr>
        <p:txBody>
          <a:bodyPr anchorCtr="1" anchor="ctr" bIns="19050" lIns="0" spcFirstLastPara="1" rIns="0" wrap="square" tIns="190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4" name="Google Shape;254;p56"/>
          <p:cNvSpPr txBox="1"/>
          <p:nvPr>
            <p:ph idx="4" type="body"/>
          </p:nvPr>
        </p:nvSpPr>
        <p:spPr>
          <a:xfrm>
            <a:off x="1345226" y="2400300"/>
            <a:ext cx="673789" cy="600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-228600" lvl="0" marL="457200" marR="0" rtl="0" algn="ctr"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55" name="Google Shape;255;p56"/>
          <p:cNvSpPr txBox="1"/>
          <p:nvPr>
            <p:ph idx="5" type="body"/>
          </p:nvPr>
        </p:nvSpPr>
        <p:spPr>
          <a:xfrm>
            <a:off x="2803388" y="2400300"/>
            <a:ext cx="673789" cy="600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-228600" lvl="0" marL="457200" marR="0" rtl="0" algn="ctr"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56" name="Google Shape;256;p56"/>
          <p:cNvSpPr txBox="1"/>
          <p:nvPr>
            <p:ph idx="6" type="body"/>
          </p:nvPr>
        </p:nvSpPr>
        <p:spPr>
          <a:xfrm>
            <a:off x="4215534" y="2400300"/>
            <a:ext cx="673789" cy="600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-228600" lvl="0" marL="457200" marR="0" rtl="0" algn="ctr"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57" name="Google Shape;257;p56"/>
          <p:cNvSpPr txBox="1"/>
          <p:nvPr>
            <p:ph idx="7" type="body"/>
          </p:nvPr>
        </p:nvSpPr>
        <p:spPr>
          <a:xfrm>
            <a:off x="5746715" y="2406650"/>
            <a:ext cx="667440" cy="600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-228600" lvl="0" marL="457200" marR="0" rtl="0" algn="ctr"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58" name="Google Shape;258;p56"/>
          <p:cNvSpPr txBox="1"/>
          <p:nvPr>
            <p:ph idx="8" type="body"/>
          </p:nvPr>
        </p:nvSpPr>
        <p:spPr>
          <a:xfrm>
            <a:off x="7177874" y="2400300"/>
            <a:ext cx="673789" cy="600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-228600" lvl="0" marL="457200" marR="0" rtl="0" algn="ctr"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59" name="Google Shape;259;p56"/>
          <p:cNvSpPr txBox="1"/>
          <p:nvPr>
            <p:ph idx="9" type="body"/>
          </p:nvPr>
        </p:nvSpPr>
        <p:spPr>
          <a:xfrm>
            <a:off x="5286328" y="1131590"/>
            <a:ext cx="1661936" cy="360040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indent="-228600" lvl="0" marL="457200" marR="0" rtl="0" algn="ctr"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60" name="Google Shape;260;p56"/>
          <p:cNvSpPr txBox="1"/>
          <p:nvPr>
            <p:ph idx="13" type="body"/>
          </p:nvPr>
        </p:nvSpPr>
        <p:spPr>
          <a:xfrm>
            <a:off x="5245474" y="1616368"/>
            <a:ext cx="1661936" cy="66963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Josefin Slab"/>
              <a:buNone/>
              <a:defRPr b="0" i="0" sz="1100" u="none" cap="none" strike="noStrike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61" name="Google Shape;261;p56"/>
          <p:cNvSpPr txBox="1"/>
          <p:nvPr>
            <p:ph idx="14" type="body"/>
          </p:nvPr>
        </p:nvSpPr>
        <p:spPr>
          <a:xfrm>
            <a:off x="6702610" y="3185252"/>
            <a:ext cx="1661936" cy="324739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indent="-228600" lvl="0" marL="457200" marR="0" rtl="0" algn="ctr"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62" name="Google Shape;262;p56"/>
          <p:cNvSpPr txBox="1"/>
          <p:nvPr>
            <p:ph idx="15" type="body"/>
          </p:nvPr>
        </p:nvSpPr>
        <p:spPr>
          <a:xfrm>
            <a:off x="6702610" y="3630310"/>
            <a:ext cx="1661936" cy="66963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Josefin Slab"/>
              <a:buNone/>
              <a:defRPr b="0" i="0" sz="1100" u="none" cap="none" strike="noStrike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63" name="Google Shape;263;p56"/>
          <p:cNvSpPr txBox="1"/>
          <p:nvPr>
            <p:ph idx="16" type="body"/>
          </p:nvPr>
        </p:nvSpPr>
        <p:spPr>
          <a:xfrm>
            <a:off x="3731196" y="3185252"/>
            <a:ext cx="1661936" cy="324739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indent="-228600" lvl="0" marL="457200" marR="0" rtl="0" algn="ctr"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64" name="Google Shape;264;p56"/>
          <p:cNvSpPr txBox="1"/>
          <p:nvPr>
            <p:ph idx="17" type="body"/>
          </p:nvPr>
        </p:nvSpPr>
        <p:spPr>
          <a:xfrm>
            <a:off x="3731196" y="3630310"/>
            <a:ext cx="1661936" cy="66963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Josefin Slab"/>
              <a:buNone/>
              <a:defRPr b="0" i="0" sz="1100" u="none" cap="none" strike="noStrike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65" name="Google Shape;265;p56"/>
          <p:cNvSpPr txBox="1"/>
          <p:nvPr>
            <p:ph idx="18" type="body"/>
          </p:nvPr>
        </p:nvSpPr>
        <p:spPr>
          <a:xfrm>
            <a:off x="857733" y="3185252"/>
            <a:ext cx="1661936" cy="324739"/>
          </a:xfrm>
          <a:prstGeom prst="rect">
            <a:avLst/>
          </a:prstGeom>
          <a:noFill/>
          <a:ln>
            <a:noFill/>
          </a:ln>
        </p:spPr>
        <p:txBody>
          <a:bodyPr anchorCtr="0" anchor="b" bIns="17125" lIns="34275" spcFirstLastPara="1" rIns="34275" wrap="square" tIns="17125">
            <a:normAutofit/>
          </a:bodyPr>
          <a:lstStyle>
            <a:lvl1pPr indent="-228600" lvl="0" marL="457200" marR="0" rtl="0" algn="ctr"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66" name="Google Shape;266;p56"/>
          <p:cNvSpPr txBox="1"/>
          <p:nvPr>
            <p:ph idx="19" type="body"/>
          </p:nvPr>
        </p:nvSpPr>
        <p:spPr>
          <a:xfrm>
            <a:off x="857733" y="3630310"/>
            <a:ext cx="1661936" cy="66963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rmAutofit/>
          </a:bodyPr>
          <a:lstStyle>
            <a:lvl1pPr indent="-228600" lvl="0" marL="457200" marR="0" rtl="0" algn="ctr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Clr>
                <a:srgbClr val="595959"/>
              </a:buClr>
              <a:buSzPts val="1100"/>
              <a:buFont typeface="Josefin Slab"/>
              <a:buNone/>
              <a:defRPr b="0" i="0" sz="1100" u="none" cap="none" strike="noStrike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67" name="Google Shape;267;p56"/>
          <p:cNvSpPr txBox="1"/>
          <p:nvPr>
            <p:ph idx="10" type="dt"/>
          </p:nvPr>
        </p:nvSpPr>
        <p:spPr>
          <a:xfrm>
            <a:off x="457200" y="4876006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56"/>
          <p:cNvSpPr txBox="1"/>
          <p:nvPr>
            <p:ph idx="11" type="ftr"/>
          </p:nvPr>
        </p:nvSpPr>
        <p:spPr>
          <a:xfrm>
            <a:off x="3124200" y="4876006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56"/>
          <p:cNvSpPr txBox="1"/>
          <p:nvPr>
            <p:ph idx="12" type="sldNum"/>
          </p:nvPr>
        </p:nvSpPr>
        <p:spPr>
          <a:xfrm>
            <a:off x="6553200" y="4876006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male Avatar">
  <p:cSld name="Female Avatar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57"/>
          <p:cNvSpPr txBox="1"/>
          <p:nvPr>
            <p:ph type="title"/>
          </p:nvPr>
        </p:nvSpPr>
        <p:spPr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</p:spPr>
        <p:txBody>
          <a:bodyPr anchorCtr="1" anchor="ctr" bIns="19050" lIns="0" spcFirstLastPara="1" rIns="0" wrap="square" tIns="190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57"/>
          <p:cNvSpPr/>
          <p:nvPr/>
        </p:nvSpPr>
        <p:spPr>
          <a:xfrm>
            <a:off x="3946185" y="1419622"/>
            <a:ext cx="1273887" cy="3256421"/>
          </a:xfrm>
          <a:custGeom>
            <a:rect b="b" l="l" r="r" t="t"/>
            <a:pathLst>
              <a:path extrusionOk="0" h="10214" w="3997">
                <a:moveTo>
                  <a:pt x="2854" y="4715"/>
                </a:moveTo>
                <a:lnTo>
                  <a:pt x="2854" y="4715"/>
                </a:lnTo>
                <a:cubicBezTo>
                  <a:pt x="2795" y="4475"/>
                  <a:pt x="2764" y="4325"/>
                  <a:pt x="2795" y="4325"/>
                </a:cubicBezTo>
                <a:cubicBezTo>
                  <a:pt x="2825" y="4325"/>
                  <a:pt x="2884" y="4294"/>
                  <a:pt x="2915" y="4265"/>
                </a:cubicBezTo>
                <a:cubicBezTo>
                  <a:pt x="2975" y="4235"/>
                  <a:pt x="3155" y="4085"/>
                  <a:pt x="3335" y="3965"/>
                </a:cubicBezTo>
                <a:cubicBezTo>
                  <a:pt x="3666" y="3693"/>
                  <a:pt x="3666" y="3693"/>
                  <a:pt x="3666" y="3693"/>
                </a:cubicBezTo>
                <a:cubicBezTo>
                  <a:pt x="3846" y="3544"/>
                  <a:pt x="3996" y="3394"/>
                  <a:pt x="3966" y="3333"/>
                </a:cubicBezTo>
                <a:cubicBezTo>
                  <a:pt x="3966" y="3244"/>
                  <a:pt x="3876" y="3093"/>
                  <a:pt x="3756" y="2973"/>
                </a:cubicBezTo>
                <a:cubicBezTo>
                  <a:pt x="3666" y="2852"/>
                  <a:pt x="3516" y="2673"/>
                  <a:pt x="3425" y="2582"/>
                </a:cubicBezTo>
                <a:cubicBezTo>
                  <a:pt x="3335" y="2492"/>
                  <a:pt x="3185" y="2282"/>
                  <a:pt x="3035" y="2131"/>
                </a:cubicBezTo>
                <a:cubicBezTo>
                  <a:pt x="2915" y="1981"/>
                  <a:pt x="2764" y="1831"/>
                  <a:pt x="2734" y="1802"/>
                </a:cubicBezTo>
                <a:cubicBezTo>
                  <a:pt x="2704" y="1802"/>
                  <a:pt x="2644" y="1771"/>
                  <a:pt x="2555" y="1741"/>
                </a:cubicBezTo>
                <a:cubicBezTo>
                  <a:pt x="2494" y="1741"/>
                  <a:pt x="2404" y="1651"/>
                  <a:pt x="2374" y="1591"/>
                </a:cubicBezTo>
                <a:cubicBezTo>
                  <a:pt x="2314" y="1531"/>
                  <a:pt x="2254" y="1501"/>
                  <a:pt x="2224" y="1501"/>
                </a:cubicBezTo>
                <a:cubicBezTo>
                  <a:pt x="2194" y="1531"/>
                  <a:pt x="2163" y="1531"/>
                  <a:pt x="2133" y="1531"/>
                </a:cubicBezTo>
                <a:cubicBezTo>
                  <a:pt x="2133" y="1501"/>
                  <a:pt x="2133" y="1471"/>
                  <a:pt x="2133" y="1471"/>
                </a:cubicBezTo>
                <a:cubicBezTo>
                  <a:pt x="2163" y="1441"/>
                  <a:pt x="2163" y="1410"/>
                  <a:pt x="2194" y="1381"/>
                </a:cubicBezTo>
                <a:cubicBezTo>
                  <a:pt x="2194" y="1381"/>
                  <a:pt x="2254" y="1351"/>
                  <a:pt x="2314" y="1321"/>
                </a:cubicBezTo>
                <a:cubicBezTo>
                  <a:pt x="2374" y="1321"/>
                  <a:pt x="2434" y="1290"/>
                  <a:pt x="2434" y="1260"/>
                </a:cubicBezTo>
                <a:cubicBezTo>
                  <a:pt x="2464" y="1231"/>
                  <a:pt x="2434" y="1170"/>
                  <a:pt x="2434" y="1140"/>
                </a:cubicBezTo>
                <a:cubicBezTo>
                  <a:pt x="2404" y="1080"/>
                  <a:pt x="2374" y="1080"/>
                  <a:pt x="2374" y="1110"/>
                </a:cubicBezTo>
                <a:cubicBezTo>
                  <a:pt x="2374" y="1110"/>
                  <a:pt x="2344" y="1140"/>
                  <a:pt x="2314" y="1110"/>
                </a:cubicBezTo>
                <a:cubicBezTo>
                  <a:pt x="2283" y="1110"/>
                  <a:pt x="2283" y="1080"/>
                  <a:pt x="2283" y="1050"/>
                </a:cubicBezTo>
                <a:cubicBezTo>
                  <a:pt x="2314" y="1050"/>
                  <a:pt x="2314" y="900"/>
                  <a:pt x="2344" y="781"/>
                </a:cubicBezTo>
                <a:cubicBezTo>
                  <a:pt x="2344" y="631"/>
                  <a:pt x="2283" y="450"/>
                  <a:pt x="2254" y="361"/>
                </a:cubicBezTo>
                <a:cubicBezTo>
                  <a:pt x="2194" y="270"/>
                  <a:pt x="2074" y="150"/>
                  <a:pt x="1954" y="90"/>
                </a:cubicBezTo>
                <a:cubicBezTo>
                  <a:pt x="1863" y="30"/>
                  <a:pt x="1683" y="0"/>
                  <a:pt x="1593" y="0"/>
                </a:cubicBezTo>
                <a:cubicBezTo>
                  <a:pt x="1503" y="0"/>
                  <a:pt x="1383" y="60"/>
                  <a:pt x="1292" y="90"/>
                </a:cubicBezTo>
                <a:cubicBezTo>
                  <a:pt x="1233" y="150"/>
                  <a:pt x="1142" y="240"/>
                  <a:pt x="1142" y="270"/>
                </a:cubicBezTo>
                <a:cubicBezTo>
                  <a:pt x="1142" y="330"/>
                  <a:pt x="1082" y="420"/>
                  <a:pt x="1052" y="481"/>
                </a:cubicBezTo>
                <a:cubicBezTo>
                  <a:pt x="992" y="570"/>
                  <a:pt x="962" y="661"/>
                  <a:pt x="962" y="751"/>
                </a:cubicBezTo>
                <a:cubicBezTo>
                  <a:pt x="992" y="811"/>
                  <a:pt x="1022" y="900"/>
                  <a:pt x="1082" y="930"/>
                </a:cubicBezTo>
                <a:cubicBezTo>
                  <a:pt x="1113" y="960"/>
                  <a:pt x="1172" y="1050"/>
                  <a:pt x="1172" y="1080"/>
                </a:cubicBezTo>
                <a:cubicBezTo>
                  <a:pt x="1202" y="1110"/>
                  <a:pt x="1202" y="1170"/>
                  <a:pt x="1172" y="1170"/>
                </a:cubicBezTo>
                <a:cubicBezTo>
                  <a:pt x="1142" y="1201"/>
                  <a:pt x="1082" y="1201"/>
                  <a:pt x="1082" y="1201"/>
                </a:cubicBezTo>
                <a:cubicBezTo>
                  <a:pt x="1052" y="1201"/>
                  <a:pt x="1022" y="1231"/>
                  <a:pt x="1022" y="1290"/>
                </a:cubicBezTo>
                <a:cubicBezTo>
                  <a:pt x="1022" y="1321"/>
                  <a:pt x="1052" y="1381"/>
                  <a:pt x="1113" y="1410"/>
                </a:cubicBezTo>
                <a:cubicBezTo>
                  <a:pt x="1142" y="1441"/>
                  <a:pt x="1233" y="1471"/>
                  <a:pt x="1263" y="1471"/>
                </a:cubicBezTo>
                <a:cubicBezTo>
                  <a:pt x="1292" y="1471"/>
                  <a:pt x="1353" y="1501"/>
                  <a:pt x="1383" y="1531"/>
                </a:cubicBezTo>
                <a:cubicBezTo>
                  <a:pt x="1413" y="1561"/>
                  <a:pt x="1413" y="1591"/>
                  <a:pt x="1383" y="1591"/>
                </a:cubicBezTo>
                <a:cubicBezTo>
                  <a:pt x="1353" y="1591"/>
                  <a:pt x="1292" y="1651"/>
                  <a:pt x="1263" y="1681"/>
                </a:cubicBezTo>
                <a:cubicBezTo>
                  <a:pt x="1202" y="1741"/>
                  <a:pt x="1082" y="1802"/>
                  <a:pt x="1022" y="1802"/>
                </a:cubicBezTo>
                <a:cubicBezTo>
                  <a:pt x="932" y="1831"/>
                  <a:pt x="812" y="1922"/>
                  <a:pt x="752" y="2011"/>
                </a:cubicBezTo>
                <a:cubicBezTo>
                  <a:pt x="692" y="2072"/>
                  <a:pt x="632" y="2312"/>
                  <a:pt x="601" y="2552"/>
                </a:cubicBezTo>
                <a:cubicBezTo>
                  <a:pt x="571" y="2973"/>
                  <a:pt x="571" y="2973"/>
                  <a:pt x="571" y="2973"/>
                </a:cubicBezTo>
                <a:cubicBezTo>
                  <a:pt x="571" y="3213"/>
                  <a:pt x="512" y="3484"/>
                  <a:pt x="481" y="3604"/>
                </a:cubicBezTo>
                <a:cubicBezTo>
                  <a:pt x="451" y="3724"/>
                  <a:pt x="421" y="4024"/>
                  <a:pt x="421" y="4235"/>
                </a:cubicBezTo>
                <a:cubicBezTo>
                  <a:pt x="421" y="4625"/>
                  <a:pt x="421" y="4625"/>
                  <a:pt x="421" y="4625"/>
                </a:cubicBezTo>
                <a:cubicBezTo>
                  <a:pt x="421" y="4836"/>
                  <a:pt x="392" y="5106"/>
                  <a:pt x="392" y="5196"/>
                </a:cubicBezTo>
                <a:cubicBezTo>
                  <a:pt x="361" y="5316"/>
                  <a:pt x="361" y="5436"/>
                  <a:pt x="361" y="5496"/>
                </a:cubicBezTo>
                <a:cubicBezTo>
                  <a:pt x="361" y="5557"/>
                  <a:pt x="421" y="5647"/>
                  <a:pt x="481" y="5706"/>
                </a:cubicBezTo>
                <a:cubicBezTo>
                  <a:pt x="571" y="5767"/>
                  <a:pt x="571" y="5977"/>
                  <a:pt x="512" y="6187"/>
                </a:cubicBezTo>
                <a:cubicBezTo>
                  <a:pt x="451" y="6427"/>
                  <a:pt x="451" y="6427"/>
                  <a:pt x="451" y="6427"/>
                </a:cubicBezTo>
                <a:cubicBezTo>
                  <a:pt x="392" y="6638"/>
                  <a:pt x="421" y="6788"/>
                  <a:pt x="512" y="6788"/>
                </a:cubicBezTo>
                <a:cubicBezTo>
                  <a:pt x="601" y="6788"/>
                  <a:pt x="662" y="6878"/>
                  <a:pt x="632" y="6999"/>
                </a:cubicBezTo>
                <a:cubicBezTo>
                  <a:pt x="632" y="7089"/>
                  <a:pt x="571" y="7269"/>
                  <a:pt x="512" y="7389"/>
                </a:cubicBezTo>
                <a:cubicBezTo>
                  <a:pt x="481" y="7509"/>
                  <a:pt x="421" y="7779"/>
                  <a:pt x="392" y="8019"/>
                </a:cubicBezTo>
                <a:cubicBezTo>
                  <a:pt x="301" y="8561"/>
                  <a:pt x="301" y="8561"/>
                  <a:pt x="301" y="8561"/>
                </a:cubicBezTo>
                <a:cubicBezTo>
                  <a:pt x="272" y="8771"/>
                  <a:pt x="211" y="9101"/>
                  <a:pt x="181" y="9311"/>
                </a:cubicBezTo>
                <a:cubicBezTo>
                  <a:pt x="151" y="9492"/>
                  <a:pt x="91" y="9672"/>
                  <a:pt x="61" y="9672"/>
                </a:cubicBezTo>
                <a:cubicBezTo>
                  <a:pt x="61" y="9702"/>
                  <a:pt x="31" y="9792"/>
                  <a:pt x="0" y="9882"/>
                </a:cubicBezTo>
                <a:cubicBezTo>
                  <a:pt x="0" y="9942"/>
                  <a:pt x="31" y="10032"/>
                  <a:pt x="91" y="10062"/>
                </a:cubicBezTo>
                <a:cubicBezTo>
                  <a:pt x="121" y="10093"/>
                  <a:pt x="211" y="10093"/>
                  <a:pt x="272" y="10062"/>
                </a:cubicBezTo>
                <a:cubicBezTo>
                  <a:pt x="361" y="10062"/>
                  <a:pt x="421" y="10003"/>
                  <a:pt x="451" y="9973"/>
                </a:cubicBezTo>
                <a:cubicBezTo>
                  <a:pt x="512" y="9942"/>
                  <a:pt x="542" y="9853"/>
                  <a:pt x="542" y="9792"/>
                </a:cubicBezTo>
                <a:cubicBezTo>
                  <a:pt x="542" y="9702"/>
                  <a:pt x="542" y="9612"/>
                  <a:pt x="571" y="9582"/>
                </a:cubicBezTo>
                <a:cubicBezTo>
                  <a:pt x="571" y="9552"/>
                  <a:pt x="571" y="9461"/>
                  <a:pt x="571" y="9432"/>
                </a:cubicBezTo>
                <a:cubicBezTo>
                  <a:pt x="571" y="9372"/>
                  <a:pt x="571" y="9252"/>
                  <a:pt x="571" y="9132"/>
                </a:cubicBezTo>
                <a:cubicBezTo>
                  <a:pt x="571" y="9041"/>
                  <a:pt x="632" y="8801"/>
                  <a:pt x="692" y="8651"/>
                </a:cubicBezTo>
                <a:cubicBezTo>
                  <a:pt x="782" y="8500"/>
                  <a:pt x="902" y="8200"/>
                  <a:pt x="992" y="8019"/>
                </a:cubicBezTo>
                <a:cubicBezTo>
                  <a:pt x="1082" y="7840"/>
                  <a:pt x="1142" y="7599"/>
                  <a:pt x="1142" y="7509"/>
                </a:cubicBezTo>
                <a:cubicBezTo>
                  <a:pt x="1142" y="7419"/>
                  <a:pt x="1172" y="7269"/>
                  <a:pt x="1202" y="7178"/>
                </a:cubicBezTo>
                <a:cubicBezTo>
                  <a:pt x="1263" y="7119"/>
                  <a:pt x="1292" y="6999"/>
                  <a:pt x="1322" y="6938"/>
                </a:cubicBezTo>
                <a:cubicBezTo>
                  <a:pt x="1322" y="6908"/>
                  <a:pt x="1503" y="6849"/>
                  <a:pt x="1743" y="6818"/>
                </a:cubicBezTo>
                <a:lnTo>
                  <a:pt x="1743" y="6818"/>
                </a:lnTo>
                <a:cubicBezTo>
                  <a:pt x="1984" y="6818"/>
                  <a:pt x="2163" y="6849"/>
                  <a:pt x="2163" y="6908"/>
                </a:cubicBezTo>
                <a:cubicBezTo>
                  <a:pt x="2163" y="6938"/>
                  <a:pt x="2194" y="7089"/>
                  <a:pt x="2224" y="7239"/>
                </a:cubicBezTo>
                <a:cubicBezTo>
                  <a:pt x="2254" y="7359"/>
                  <a:pt x="2283" y="7570"/>
                  <a:pt x="2283" y="7690"/>
                </a:cubicBezTo>
                <a:cubicBezTo>
                  <a:pt x="2283" y="7840"/>
                  <a:pt x="2314" y="8110"/>
                  <a:pt x="2344" y="8320"/>
                </a:cubicBezTo>
                <a:cubicBezTo>
                  <a:pt x="2374" y="8500"/>
                  <a:pt x="2404" y="8771"/>
                  <a:pt x="2404" y="8861"/>
                </a:cubicBezTo>
                <a:cubicBezTo>
                  <a:pt x="2404" y="8981"/>
                  <a:pt x="2404" y="9191"/>
                  <a:pt x="2404" y="9372"/>
                </a:cubicBezTo>
                <a:cubicBezTo>
                  <a:pt x="2404" y="9522"/>
                  <a:pt x="2374" y="9702"/>
                  <a:pt x="2374" y="9762"/>
                </a:cubicBezTo>
                <a:cubicBezTo>
                  <a:pt x="2374" y="9822"/>
                  <a:pt x="2374" y="9912"/>
                  <a:pt x="2374" y="10003"/>
                </a:cubicBezTo>
                <a:cubicBezTo>
                  <a:pt x="2374" y="10062"/>
                  <a:pt x="2434" y="10153"/>
                  <a:pt x="2494" y="10182"/>
                </a:cubicBezTo>
                <a:cubicBezTo>
                  <a:pt x="2584" y="10213"/>
                  <a:pt x="2675" y="10182"/>
                  <a:pt x="2734" y="10153"/>
                </a:cubicBezTo>
                <a:cubicBezTo>
                  <a:pt x="2795" y="10123"/>
                  <a:pt x="2825" y="10062"/>
                  <a:pt x="2854" y="10003"/>
                </a:cubicBezTo>
                <a:cubicBezTo>
                  <a:pt x="2854" y="9942"/>
                  <a:pt x="2825" y="9853"/>
                  <a:pt x="2795" y="9762"/>
                </a:cubicBezTo>
                <a:cubicBezTo>
                  <a:pt x="2764" y="9672"/>
                  <a:pt x="2734" y="9461"/>
                  <a:pt x="2734" y="9282"/>
                </a:cubicBezTo>
                <a:cubicBezTo>
                  <a:pt x="2734" y="9101"/>
                  <a:pt x="2764" y="8771"/>
                  <a:pt x="2825" y="8561"/>
                </a:cubicBezTo>
                <a:cubicBezTo>
                  <a:pt x="2825" y="8411"/>
                  <a:pt x="2825" y="8411"/>
                  <a:pt x="2825" y="8411"/>
                </a:cubicBezTo>
                <a:cubicBezTo>
                  <a:pt x="2884" y="8200"/>
                  <a:pt x="2884" y="7840"/>
                  <a:pt x="2884" y="7599"/>
                </a:cubicBezTo>
                <a:cubicBezTo>
                  <a:pt x="2854" y="7509"/>
                  <a:pt x="2854" y="7509"/>
                  <a:pt x="2854" y="7509"/>
                </a:cubicBezTo>
                <a:cubicBezTo>
                  <a:pt x="2854" y="7298"/>
                  <a:pt x="2825" y="7058"/>
                  <a:pt x="2795" y="6969"/>
                </a:cubicBezTo>
                <a:cubicBezTo>
                  <a:pt x="2795" y="6878"/>
                  <a:pt x="2825" y="6788"/>
                  <a:pt x="2884" y="6758"/>
                </a:cubicBezTo>
                <a:cubicBezTo>
                  <a:pt x="2945" y="6758"/>
                  <a:pt x="3065" y="6728"/>
                  <a:pt x="3125" y="6698"/>
                </a:cubicBezTo>
                <a:cubicBezTo>
                  <a:pt x="3215" y="6698"/>
                  <a:pt x="3245" y="6518"/>
                  <a:pt x="3185" y="6307"/>
                </a:cubicBezTo>
                <a:cubicBezTo>
                  <a:pt x="3095" y="5767"/>
                  <a:pt x="3095" y="5767"/>
                  <a:pt x="3095" y="5767"/>
                </a:cubicBezTo>
                <a:cubicBezTo>
                  <a:pt x="3065" y="5557"/>
                  <a:pt x="2975" y="5196"/>
                  <a:pt x="2915" y="4986"/>
                </a:cubicBezTo>
                <a:lnTo>
                  <a:pt x="2854" y="4715"/>
                </a:lnTo>
                <a:close/>
                <a:moveTo>
                  <a:pt x="632" y="5436"/>
                </a:moveTo>
                <a:lnTo>
                  <a:pt x="632" y="5436"/>
                </a:lnTo>
                <a:cubicBezTo>
                  <a:pt x="632" y="5527"/>
                  <a:pt x="601" y="5557"/>
                  <a:pt x="601" y="5496"/>
                </a:cubicBezTo>
                <a:cubicBezTo>
                  <a:pt x="571" y="5466"/>
                  <a:pt x="601" y="5407"/>
                  <a:pt x="601" y="5376"/>
                </a:cubicBezTo>
                <a:cubicBezTo>
                  <a:pt x="632" y="5346"/>
                  <a:pt x="632" y="5376"/>
                  <a:pt x="632" y="5436"/>
                </a:cubicBezTo>
                <a:close/>
                <a:moveTo>
                  <a:pt x="902" y="3724"/>
                </a:moveTo>
                <a:lnTo>
                  <a:pt x="902" y="3724"/>
                </a:lnTo>
                <a:cubicBezTo>
                  <a:pt x="902" y="3814"/>
                  <a:pt x="902" y="4054"/>
                  <a:pt x="872" y="4265"/>
                </a:cubicBezTo>
                <a:cubicBezTo>
                  <a:pt x="842" y="4445"/>
                  <a:pt x="812" y="4655"/>
                  <a:pt x="812" y="4745"/>
                </a:cubicBezTo>
                <a:cubicBezTo>
                  <a:pt x="812" y="4836"/>
                  <a:pt x="812" y="4926"/>
                  <a:pt x="782" y="4986"/>
                </a:cubicBezTo>
                <a:cubicBezTo>
                  <a:pt x="752" y="5015"/>
                  <a:pt x="721" y="5015"/>
                  <a:pt x="692" y="4956"/>
                </a:cubicBezTo>
                <a:cubicBezTo>
                  <a:pt x="692" y="4895"/>
                  <a:pt x="692" y="4715"/>
                  <a:pt x="721" y="4565"/>
                </a:cubicBezTo>
                <a:cubicBezTo>
                  <a:pt x="752" y="4414"/>
                  <a:pt x="782" y="4205"/>
                  <a:pt x="812" y="4085"/>
                </a:cubicBezTo>
                <a:cubicBezTo>
                  <a:pt x="812" y="3965"/>
                  <a:pt x="842" y="3784"/>
                  <a:pt x="872" y="3693"/>
                </a:cubicBezTo>
                <a:cubicBezTo>
                  <a:pt x="872" y="3634"/>
                  <a:pt x="902" y="3634"/>
                  <a:pt x="902" y="3724"/>
                </a:cubicBezTo>
                <a:close/>
                <a:moveTo>
                  <a:pt x="2644" y="3784"/>
                </a:moveTo>
                <a:lnTo>
                  <a:pt x="2644" y="3784"/>
                </a:lnTo>
                <a:cubicBezTo>
                  <a:pt x="2555" y="3693"/>
                  <a:pt x="2494" y="3544"/>
                  <a:pt x="2464" y="3423"/>
                </a:cubicBezTo>
                <a:cubicBezTo>
                  <a:pt x="2464" y="3333"/>
                  <a:pt x="2524" y="3093"/>
                  <a:pt x="2614" y="2943"/>
                </a:cubicBezTo>
                <a:cubicBezTo>
                  <a:pt x="2675" y="2763"/>
                  <a:pt x="2795" y="2673"/>
                  <a:pt x="2884" y="2732"/>
                </a:cubicBezTo>
                <a:cubicBezTo>
                  <a:pt x="2975" y="2823"/>
                  <a:pt x="3155" y="2973"/>
                  <a:pt x="3275" y="3063"/>
                </a:cubicBezTo>
                <a:cubicBezTo>
                  <a:pt x="3396" y="3183"/>
                  <a:pt x="3425" y="3394"/>
                  <a:pt x="3365" y="3514"/>
                </a:cubicBezTo>
                <a:cubicBezTo>
                  <a:pt x="3275" y="3634"/>
                  <a:pt x="3125" y="3784"/>
                  <a:pt x="3095" y="3814"/>
                </a:cubicBezTo>
                <a:cubicBezTo>
                  <a:pt x="3035" y="3874"/>
                  <a:pt x="2945" y="3904"/>
                  <a:pt x="2884" y="3934"/>
                </a:cubicBezTo>
                <a:cubicBezTo>
                  <a:pt x="2825" y="3965"/>
                  <a:pt x="2734" y="3904"/>
                  <a:pt x="2644" y="3784"/>
                </a:cubicBezTo>
                <a:close/>
              </a:path>
            </a:pathLst>
          </a:cu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73" name="Google Shape;273;p57"/>
          <p:cNvSpPr txBox="1"/>
          <p:nvPr>
            <p:ph idx="1" type="body"/>
          </p:nvPr>
        </p:nvSpPr>
        <p:spPr>
          <a:xfrm>
            <a:off x="6228184" y="1707654"/>
            <a:ext cx="2016224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74" name="Google Shape;274;p57"/>
          <p:cNvSpPr txBox="1"/>
          <p:nvPr>
            <p:ph idx="2" type="body"/>
          </p:nvPr>
        </p:nvSpPr>
        <p:spPr>
          <a:xfrm>
            <a:off x="6228184" y="1491630"/>
            <a:ext cx="2016224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75" name="Google Shape;275;p57"/>
          <p:cNvSpPr txBox="1"/>
          <p:nvPr>
            <p:ph idx="3" type="body"/>
          </p:nvPr>
        </p:nvSpPr>
        <p:spPr>
          <a:xfrm>
            <a:off x="6228184" y="2715766"/>
            <a:ext cx="2016224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76" name="Google Shape;276;p57"/>
          <p:cNvSpPr txBox="1"/>
          <p:nvPr>
            <p:ph idx="4" type="body"/>
          </p:nvPr>
        </p:nvSpPr>
        <p:spPr>
          <a:xfrm>
            <a:off x="6228184" y="2499742"/>
            <a:ext cx="2016224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77" name="Google Shape;277;p57"/>
          <p:cNvSpPr txBox="1"/>
          <p:nvPr>
            <p:ph idx="5" type="body"/>
          </p:nvPr>
        </p:nvSpPr>
        <p:spPr>
          <a:xfrm>
            <a:off x="6228184" y="3723878"/>
            <a:ext cx="2016224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78" name="Google Shape;278;p57"/>
          <p:cNvSpPr txBox="1"/>
          <p:nvPr>
            <p:ph idx="6" type="body"/>
          </p:nvPr>
        </p:nvSpPr>
        <p:spPr>
          <a:xfrm>
            <a:off x="6228184" y="3507854"/>
            <a:ext cx="2016224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79" name="Google Shape;279;p57"/>
          <p:cNvSpPr txBox="1"/>
          <p:nvPr>
            <p:ph idx="7" type="body"/>
          </p:nvPr>
        </p:nvSpPr>
        <p:spPr>
          <a:xfrm>
            <a:off x="1475844" y="1707654"/>
            <a:ext cx="2016224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80" name="Google Shape;280;p57"/>
          <p:cNvSpPr txBox="1"/>
          <p:nvPr>
            <p:ph idx="8" type="body"/>
          </p:nvPr>
        </p:nvSpPr>
        <p:spPr>
          <a:xfrm>
            <a:off x="1475844" y="1491630"/>
            <a:ext cx="2016224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81" name="Google Shape;281;p57"/>
          <p:cNvSpPr txBox="1"/>
          <p:nvPr>
            <p:ph idx="9" type="body"/>
          </p:nvPr>
        </p:nvSpPr>
        <p:spPr>
          <a:xfrm>
            <a:off x="1475844" y="2715766"/>
            <a:ext cx="2016224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82" name="Google Shape;282;p57"/>
          <p:cNvSpPr txBox="1"/>
          <p:nvPr>
            <p:ph idx="13" type="body"/>
          </p:nvPr>
        </p:nvSpPr>
        <p:spPr>
          <a:xfrm>
            <a:off x="1475844" y="2499742"/>
            <a:ext cx="2016224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83" name="Google Shape;283;p57"/>
          <p:cNvSpPr txBox="1"/>
          <p:nvPr>
            <p:ph idx="14" type="body"/>
          </p:nvPr>
        </p:nvSpPr>
        <p:spPr>
          <a:xfrm>
            <a:off x="1475844" y="3723878"/>
            <a:ext cx="2016224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84" name="Google Shape;284;p57"/>
          <p:cNvSpPr txBox="1"/>
          <p:nvPr>
            <p:ph idx="15" type="body"/>
          </p:nvPr>
        </p:nvSpPr>
        <p:spPr>
          <a:xfrm>
            <a:off x="1475844" y="3507854"/>
            <a:ext cx="2016224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85" name="Google Shape;285;p57"/>
          <p:cNvSpPr/>
          <p:nvPr/>
        </p:nvSpPr>
        <p:spPr>
          <a:xfrm>
            <a:off x="827584" y="1491630"/>
            <a:ext cx="601152" cy="601074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Gill Sans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6" name="Google Shape;286;p57"/>
          <p:cNvSpPr/>
          <p:nvPr/>
        </p:nvSpPr>
        <p:spPr>
          <a:xfrm>
            <a:off x="827584" y="2499742"/>
            <a:ext cx="601152" cy="601074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Gill Sans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7" name="Google Shape;287;p57"/>
          <p:cNvSpPr/>
          <p:nvPr/>
        </p:nvSpPr>
        <p:spPr>
          <a:xfrm>
            <a:off x="827584" y="3507854"/>
            <a:ext cx="601152" cy="601074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Gill Sans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8" name="Google Shape;288;p57"/>
          <p:cNvSpPr/>
          <p:nvPr/>
        </p:nvSpPr>
        <p:spPr>
          <a:xfrm>
            <a:off x="5555024" y="1491630"/>
            <a:ext cx="601152" cy="601074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Gill Sans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89" name="Google Shape;289;p57"/>
          <p:cNvSpPr/>
          <p:nvPr/>
        </p:nvSpPr>
        <p:spPr>
          <a:xfrm>
            <a:off x="5555024" y="2499742"/>
            <a:ext cx="601152" cy="601074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Gill Sans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0" name="Google Shape;290;p57"/>
          <p:cNvSpPr/>
          <p:nvPr/>
        </p:nvSpPr>
        <p:spPr>
          <a:xfrm>
            <a:off x="5555024" y="3507854"/>
            <a:ext cx="601152" cy="601074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Gill Sans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1" name="Google Shape;291;p57"/>
          <p:cNvSpPr/>
          <p:nvPr/>
        </p:nvSpPr>
        <p:spPr>
          <a:xfrm>
            <a:off x="827772" y="1491630"/>
            <a:ext cx="576064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292" name="Google Shape;292;p57"/>
          <p:cNvSpPr/>
          <p:nvPr/>
        </p:nvSpPr>
        <p:spPr>
          <a:xfrm>
            <a:off x="827772" y="2499742"/>
            <a:ext cx="576064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293" name="Google Shape;293;p57"/>
          <p:cNvSpPr/>
          <p:nvPr/>
        </p:nvSpPr>
        <p:spPr>
          <a:xfrm>
            <a:off x="827772" y="3507854"/>
            <a:ext cx="576064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294" name="Google Shape;294;p57"/>
          <p:cNvSpPr/>
          <p:nvPr/>
        </p:nvSpPr>
        <p:spPr>
          <a:xfrm>
            <a:off x="5508104" y="1491630"/>
            <a:ext cx="648072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295" name="Google Shape;295;p57"/>
          <p:cNvSpPr/>
          <p:nvPr/>
        </p:nvSpPr>
        <p:spPr>
          <a:xfrm>
            <a:off x="5508104" y="2499742"/>
            <a:ext cx="648072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296" name="Google Shape;296;p57"/>
          <p:cNvSpPr/>
          <p:nvPr/>
        </p:nvSpPr>
        <p:spPr>
          <a:xfrm>
            <a:off x="5508104" y="3507854"/>
            <a:ext cx="648072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297" name="Google Shape;297;p57"/>
          <p:cNvSpPr txBox="1"/>
          <p:nvPr>
            <p:ph idx="10" type="dt"/>
          </p:nvPr>
        </p:nvSpPr>
        <p:spPr>
          <a:xfrm>
            <a:off x="457200" y="4876006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57"/>
          <p:cNvSpPr txBox="1"/>
          <p:nvPr>
            <p:ph idx="11" type="ftr"/>
          </p:nvPr>
        </p:nvSpPr>
        <p:spPr>
          <a:xfrm>
            <a:off x="3124200" y="4876006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57"/>
          <p:cNvSpPr txBox="1"/>
          <p:nvPr>
            <p:ph idx="12" type="sldNum"/>
          </p:nvPr>
        </p:nvSpPr>
        <p:spPr>
          <a:xfrm>
            <a:off x="6553200" y="4876006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Sentence">
  <p:cSld name="Title and One Sentenc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0"/>
          <p:cNvSpPr txBox="1"/>
          <p:nvPr>
            <p:ph idx="1" type="body"/>
          </p:nvPr>
        </p:nvSpPr>
        <p:spPr>
          <a:xfrm>
            <a:off x="914400" y="1450454"/>
            <a:ext cx="7343775" cy="3137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4800" u="none" cap="none" strike="noStrike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23" name="Google Shape;23;p40"/>
          <p:cNvSpPr txBox="1"/>
          <p:nvPr>
            <p:ph type="title"/>
          </p:nvPr>
        </p:nvSpPr>
        <p:spPr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</p:spPr>
        <p:txBody>
          <a:bodyPr anchorCtr="1" anchor="ctr" bIns="19050" lIns="0" spcFirstLastPara="1" rIns="0" wrap="square" tIns="190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0"/>
          <p:cNvSpPr txBox="1"/>
          <p:nvPr>
            <p:ph idx="10" type="dt"/>
          </p:nvPr>
        </p:nvSpPr>
        <p:spPr>
          <a:xfrm>
            <a:off x="457200" y="4876006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0"/>
          <p:cNvSpPr txBox="1"/>
          <p:nvPr>
            <p:ph idx="11" type="ftr"/>
          </p:nvPr>
        </p:nvSpPr>
        <p:spPr>
          <a:xfrm>
            <a:off x="3124200" y="4876006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0"/>
          <p:cNvSpPr txBox="1"/>
          <p:nvPr>
            <p:ph idx="12" type="sldNum"/>
          </p:nvPr>
        </p:nvSpPr>
        <p:spPr>
          <a:xfrm>
            <a:off x="6553200" y="4876006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le Avatar">
  <p:cSld name="Male Avatar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8"/>
          <p:cNvSpPr txBox="1"/>
          <p:nvPr>
            <p:ph type="title"/>
          </p:nvPr>
        </p:nvSpPr>
        <p:spPr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</p:spPr>
        <p:txBody>
          <a:bodyPr anchorCtr="1" anchor="ctr" bIns="19050" lIns="0" spcFirstLastPara="1" rIns="0" wrap="square" tIns="190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58"/>
          <p:cNvSpPr txBox="1"/>
          <p:nvPr>
            <p:ph idx="1" type="body"/>
          </p:nvPr>
        </p:nvSpPr>
        <p:spPr>
          <a:xfrm>
            <a:off x="6228184" y="1707654"/>
            <a:ext cx="2016224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303" name="Google Shape;303;p58"/>
          <p:cNvSpPr txBox="1"/>
          <p:nvPr>
            <p:ph idx="2" type="body"/>
          </p:nvPr>
        </p:nvSpPr>
        <p:spPr>
          <a:xfrm>
            <a:off x="6228184" y="1491630"/>
            <a:ext cx="2016224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304" name="Google Shape;304;p58"/>
          <p:cNvSpPr txBox="1"/>
          <p:nvPr>
            <p:ph idx="3" type="body"/>
          </p:nvPr>
        </p:nvSpPr>
        <p:spPr>
          <a:xfrm>
            <a:off x="6228184" y="2715766"/>
            <a:ext cx="2016224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305" name="Google Shape;305;p58"/>
          <p:cNvSpPr txBox="1"/>
          <p:nvPr>
            <p:ph idx="4" type="body"/>
          </p:nvPr>
        </p:nvSpPr>
        <p:spPr>
          <a:xfrm>
            <a:off x="6228184" y="2499742"/>
            <a:ext cx="2016224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306" name="Google Shape;306;p58"/>
          <p:cNvSpPr txBox="1"/>
          <p:nvPr>
            <p:ph idx="5" type="body"/>
          </p:nvPr>
        </p:nvSpPr>
        <p:spPr>
          <a:xfrm>
            <a:off x="6228184" y="3723878"/>
            <a:ext cx="2016224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307" name="Google Shape;307;p58"/>
          <p:cNvSpPr txBox="1"/>
          <p:nvPr>
            <p:ph idx="6" type="body"/>
          </p:nvPr>
        </p:nvSpPr>
        <p:spPr>
          <a:xfrm>
            <a:off x="6228184" y="3507854"/>
            <a:ext cx="2016224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308" name="Google Shape;308;p58"/>
          <p:cNvSpPr txBox="1"/>
          <p:nvPr>
            <p:ph idx="7" type="body"/>
          </p:nvPr>
        </p:nvSpPr>
        <p:spPr>
          <a:xfrm>
            <a:off x="1475844" y="1707654"/>
            <a:ext cx="2016224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309" name="Google Shape;309;p58"/>
          <p:cNvSpPr txBox="1"/>
          <p:nvPr>
            <p:ph idx="8" type="body"/>
          </p:nvPr>
        </p:nvSpPr>
        <p:spPr>
          <a:xfrm>
            <a:off x="1475844" y="1491630"/>
            <a:ext cx="2016224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310" name="Google Shape;310;p58"/>
          <p:cNvSpPr txBox="1"/>
          <p:nvPr>
            <p:ph idx="9" type="body"/>
          </p:nvPr>
        </p:nvSpPr>
        <p:spPr>
          <a:xfrm>
            <a:off x="1475844" y="2715766"/>
            <a:ext cx="2016224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311" name="Google Shape;311;p58"/>
          <p:cNvSpPr txBox="1"/>
          <p:nvPr>
            <p:ph idx="13" type="body"/>
          </p:nvPr>
        </p:nvSpPr>
        <p:spPr>
          <a:xfrm>
            <a:off x="1475844" y="2499742"/>
            <a:ext cx="2016224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312" name="Google Shape;312;p58"/>
          <p:cNvSpPr txBox="1"/>
          <p:nvPr>
            <p:ph idx="14" type="body"/>
          </p:nvPr>
        </p:nvSpPr>
        <p:spPr>
          <a:xfrm>
            <a:off x="1475844" y="3723878"/>
            <a:ext cx="2016224" cy="576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313" name="Google Shape;313;p58"/>
          <p:cNvSpPr txBox="1"/>
          <p:nvPr>
            <p:ph idx="15" type="body"/>
          </p:nvPr>
        </p:nvSpPr>
        <p:spPr>
          <a:xfrm>
            <a:off x="1475844" y="3507854"/>
            <a:ext cx="2016224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314" name="Google Shape;314;p58"/>
          <p:cNvSpPr/>
          <p:nvPr/>
        </p:nvSpPr>
        <p:spPr>
          <a:xfrm>
            <a:off x="827584" y="1491630"/>
            <a:ext cx="601152" cy="601074"/>
          </a:xfrm>
          <a:prstGeom prst="ellipse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Gill Sans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5" name="Google Shape;315;p58"/>
          <p:cNvSpPr/>
          <p:nvPr/>
        </p:nvSpPr>
        <p:spPr>
          <a:xfrm>
            <a:off x="827584" y="2499742"/>
            <a:ext cx="601152" cy="601074"/>
          </a:xfrm>
          <a:prstGeom prst="ellipse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Gill Sans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6" name="Google Shape;316;p58"/>
          <p:cNvSpPr/>
          <p:nvPr/>
        </p:nvSpPr>
        <p:spPr>
          <a:xfrm>
            <a:off x="827584" y="3507854"/>
            <a:ext cx="601152" cy="601074"/>
          </a:xfrm>
          <a:prstGeom prst="ellipse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Gill Sans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7" name="Google Shape;317;p58"/>
          <p:cNvSpPr/>
          <p:nvPr/>
        </p:nvSpPr>
        <p:spPr>
          <a:xfrm>
            <a:off x="5555024" y="1491630"/>
            <a:ext cx="601152" cy="601074"/>
          </a:xfrm>
          <a:prstGeom prst="ellipse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Gill Sans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8" name="Google Shape;318;p58"/>
          <p:cNvSpPr/>
          <p:nvPr/>
        </p:nvSpPr>
        <p:spPr>
          <a:xfrm>
            <a:off x="5555024" y="2499742"/>
            <a:ext cx="601152" cy="601074"/>
          </a:xfrm>
          <a:prstGeom prst="ellipse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Gill Sans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19" name="Google Shape;319;p58"/>
          <p:cNvSpPr/>
          <p:nvPr/>
        </p:nvSpPr>
        <p:spPr>
          <a:xfrm>
            <a:off x="5555024" y="3507854"/>
            <a:ext cx="601152" cy="601074"/>
          </a:xfrm>
          <a:prstGeom prst="ellipse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Gill Sans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20" name="Google Shape;320;p58"/>
          <p:cNvSpPr/>
          <p:nvPr/>
        </p:nvSpPr>
        <p:spPr>
          <a:xfrm>
            <a:off x="827772" y="1491630"/>
            <a:ext cx="576064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321" name="Google Shape;321;p58"/>
          <p:cNvSpPr/>
          <p:nvPr/>
        </p:nvSpPr>
        <p:spPr>
          <a:xfrm>
            <a:off x="827772" y="2499742"/>
            <a:ext cx="576064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322" name="Google Shape;322;p58"/>
          <p:cNvSpPr/>
          <p:nvPr/>
        </p:nvSpPr>
        <p:spPr>
          <a:xfrm>
            <a:off x="827772" y="3507854"/>
            <a:ext cx="576064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323" name="Google Shape;323;p58"/>
          <p:cNvSpPr/>
          <p:nvPr/>
        </p:nvSpPr>
        <p:spPr>
          <a:xfrm>
            <a:off x="5508104" y="1491630"/>
            <a:ext cx="648072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324" name="Google Shape;324;p58"/>
          <p:cNvSpPr/>
          <p:nvPr/>
        </p:nvSpPr>
        <p:spPr>
          <a:xfrm>
            <a:off x="5508104" y="2499742"/>
            <a:ext cx="648072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325" name="Google Shape;325;p58"/>
          <p:cNvSpPr/>
          <p:nvPr/>
        </p:nvSpPr>
        <p:spPr>
          <a:xfrm>
            <a:off x="5508104" y="3507854"/>
            <a:ext cx="648072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326" name="Google Shape;326;p58"/>
          <p:cNvSpPr txBox="1"/>
          <p:nvPr>
            <p:ph idx="10" type="dt"/>
          </p:nvPr>
        </p:nvSpPr>
        <p:spPr>
          <a:xfrm>
            <a:off x="457200" y="4876006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7" name="Google Shape;327;p58"/>
          <p:cNvSpPr txBox="1"/>
          <p:nvPr>
            <p:ph idx="11" type="ftr"/>
          </p:nvPr>
        </p:nvSpPr>
        <p:spPr>
          <a:xfrm>
            <a:off x="3124200" y="4876006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58"/>
          <p:cNvSpPr txBox="1"/>
          <p:nvPr>
            <p:ph idx="12" type="sldNum"/>
          </p:nvPr>
        </p:nvSpPr>
        <p:spPr>
          <a:xfrm>
            <a:off x="6553200" y="4876006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9" name="Google Shape;329;p58"/>
          <p:cNvSpPr/>
          <p:nvPr/>
        </p:nvSpPr>
        <p:spPr>
          <a:xfrm>
            <a:off x="3995936" y="1347614"/>
            <a:ext cx="1080120" cy="3274983"/>
          </a:xfrm>
          <a:custGeom>
            <a:rect b="b" l="l" r="r" t="t"/>
            <a:pathLst>
              <a:path extrusionOk="0" h="10845" w="3575">
                <a:moveTo>
                  <a:pt x="210" y="2703"/>
                </a:moveTo>
                <a:lnTo>
                  <a:pt x="210" y="2703"/>
                </a:lnTo>
                <a:cubicBezTo>
                  <a:pt x="210" y="2703"/>
                  <a:pt x="180" y="2823"/>
                  <a:pt x="150" y="2943"/>
                </a:cubicBezTo>
                <a:cubicBezTo>
                  <a:pt x="90" y="3093"/>
                  <a:pt x="60" y="3304"/>
                  <a:pt x="30" y="3394"/>
                </a:cubicBezTo>
                <a:cubicBezTo>
                  <a:pt x="30" y="3514"/>
                  <a:pt x="0" y="3754"/>
                  <a:pt x="30" y="3995"/>
                </a:cubicBezTo>
                <a:cubicBezTo>
                  <a:pt x="60" y="4565"/>
                  <a:pt x="60" y="4565"/>
                  <a:pt x="60" y="4565"/>
                </a:cubicBezTo>
                <a:cubicBezTo>
                  <a:pt x="60" y="4775"/>
                  <a:pt x="90" y="5136"/>
                  <a:pt x="121" y="5346"/>
                </a:cubicBezTo>
                <a:cubicBezTo>
                  <a:pt x="121" y="5467"/>
                  <a:pt x="121" y="5467"/>
                  <a:pt x="121" y="5467"/>
                </a:cubicBezTo>
                <a:cubicBezTo>
                  <a:pt x="150" y="5677"/>
                  <a:pt x="210" y="5857"/>
                  <a:pt x="210" y="5857"/>
                </a:cubicBezTo>
                <a:cubicBezTo>
                  <a:pt x="241" y="5857"/>
                  <a:pt x="271" y="5917"/>
                  <a:pt x="300" y="6007"/>
                </a:cubicBezTo>
                <a:cubicBezTo>
                  <a:pt x="330" y="6067"/>
                  <a:pt x="421" y="6158"/>
                  <a:pt x="481" y="6188"/>
                </a:cubicBezTo>
                <a:cubicBezTo>
                  <a:pt x="571" y="6217"/>
                  <a:pt x="661" y="6217"/>
                  <a:pt x="721" y="6217"/>
                </a:cubicBezTo>
                <a:cubicBezTo>
                  <a:pt x="781" y="6217"/>
                  <a:pt x="842" y="6398"/>
                  <a:pt x="871" y="6608"/>
                </a:cubicBezTo>
                <a:cubicBezTo>
                  <a:pt x="1112" y="8530"/>
                  <a:pt x="1112" y="8530"/>
                  <a:pt x="1112" y="8530"/>
                </a:cubicBezTo>
                <a:cubicBezTo>
                  <a:pt x="1141" y="8741"/>
                  <a:pt x="1202" y="9101"/>
                  <a:pt x="1202" y="9342"/>
                </a:cubicBezTo>
                <a:cubicBezTo>
                  <a:pt x="1262" y="9792"/>
                  <a:pt x="1262" y="9792"/>
                  <a:pt x="1262" y="9792"/>
                </a:cubicBezTo>
                <a:cubicBezTo>
                  <a:pt x="1291" y="10033"/>
                  <a:pt x="1352" y="10213"/>
                  <a:pt x="1352" y="10213"/>
                </a:cubicBezTo>
                <a:cubicBezTo>
                  <a:pt x="1382" y="10213"/>
                  <a:pt x="1382" y="10243"/>
                  <a:pt x="1382" y="10243"/>
                </a:cubicBezTo>
                <a:cubicBezTo>
                  <a:pt x="1352" y="10273"/>
                  <a:pt x="1322" y="10363"/>
                  <a:pt x="1291" y="10453"/>
                </a:cubicBezTo>
                <a:cubicBezTo>
                  <a:pt x="1262" y="10513"/>
                  <a:pt x="1202" y="10634"/>
                  <a:pt x="1202" y="10693"/>
                </a:cubicBezTo>
                <a:cubicBezTo>
                  <a:pt x="1171" y="10754"/>
                  <a:pt x="1171" y="10813"/>
                  <a:pt x="1202" y="10813"/>
                </a:cubicBezTo>
                <a:cubicBezTo>
                  <a:pt x="1232" y="10844"/>
                  <a:pt x="1352" y="10844"/>
                  <a:pt x="1472" y="10844"/>
                </a:cubicBezTo>
                <a:cubicBezTo>
                  <a:pt x="1563" y="10844"/>
                  <a:pt x="1683" y="10844"/>
                  <a:pt x="1712" y="10844"/>
                </a:cubicBezTo>
                <a:cubicBezTo>
                  <a:pt x="1712" y="10813"/>
                  <a:pt x="1742" y="10754"/>
                  <a:pt x="1742" y="10693"/>
                </a:cubicBezTo>
                <a:cubicBezTo>
                  <a:pt x="1742" y="10634"/>
                  <a:pt x="1772" y="10573"/>
                  <a:pt x="1803" y="10543"/>
                </a:cubicBezTo>
                <a:cubicBezTo>
                  <a:pt x="1803" y="10513"/>
                  <a:pt x="1833" y="10393"/>
                  <a:pt x="1833" y="10303"/>
                </a:cubicBezTo>
                <a:cubicBezTo>
                  <a:pt x="1833" y="10213"/>
                  <a:pt x="1862" y="10092"/>
                  <a:pt x="1892" y="10092"/>
                </a:cubicBezTo>
                <a:cubicBezTo>
                  <a:pt x="1892" y="10063"/>
                  <a:pt x="1892" y="9852"/>
                  <a:pt x="1862" y="9643"/>
                </a:cubicBezTo>
                <a:cubicBezTo>
                  <a:pt x="1833" y="9522"/>
                  <a:pt x="1833" y="9522"/>
                  <a:pt x="1833" y="9522"/>
                </a:cubicBezTo>
                <a:cubicBezTo>
                  <a:pt x="1803" y="9312"/>
                  <a:pt x="1772" y="9071"/>
                  <a:pt x="1772" y="8981"/>
                </a:cubicBezTo>
                <a:cubicBezTo>
                  <a:pt x="1772" y="8891"/>
                  <a:pt x="1742" y="8621"/>
                  <a:pt x="1742" y="8410"/>
                </a:cubicBezTo>
                <a:cubicBezTo>
                  <a:pt x="1742" y="8201"/>
                  <a:pt x="1742" y="7870"/>
                  <a:pt x="1742" y="7659"/>
                </a:cubicBezTo>
                <a:cubicBezTo>
                  <a:pt x="1742" y="7449"/>
                  <a:pt x="1772" y="7179"/>
                  <a:pt x="1772" y="7029"/>
                </a:cubicBezTo>
                <a:cubicBezTo>
                  <a:pt x="1803" y="6879"/>
                  <a:pt x="1862" y="6848"/>
                  <a:pt x="1923" y="6999"/>
                </a:cubicBezTo>
                <a:cubicBezTo>
                  <a:pt x="1953" y="7149"/>
                  <a:pt x="2012" y="7419"/>
                  <a:pt x="2012" y="7659"/>
                </a:cubicBezTo>
                <a:cubicBezTo>
                  <a:pt x="2043" y="7779"/>
                  <a:pt x="2043" y="7779"/>
                  <a:pt x="2043" y="7779"/>
                </a:cubicBezTo>
                <a:cubicBezTo>
                  <a:pt x="2043" y="7990"/>
                  <a:pt x="2073" y="8350"/>
                  <a:pt x="2073" y="8591"/>
                </a:cubicBezTo>
                <a:cubicBezTo>
                  <a:pt x="2103" y="8771"/>
                  <a:pt x="2103" y="8771"/>
                  <a:pt x="2103" y="8771"/>
                </a:cubicBezTo>
                <a:cubicBezTo>
                  <a:pt x="2103" y="9011"/>
                  <a:pt x="2133" y="9342"/>
                  <a:pt x="2163" y="9582"/>
                </a:cubicBezTo>
                <a:cubicBezTo>
                  <a:pt x="2193" y="9672"/>
                  <a:pt x="2193" y="9672"/>
                  <a:pt x="2193" y="9672"/>
                </a:cubicBezTo>
                <a:cubicBezTo>
                  <a:pt x="2223" y="9913"/>
                  <a:pt x="2253" y="10092"/>
                  <a:pt x="2253" y="10123"/>
                </a:cubicBezTo>
                <a:cubicBezTo>
                  <a:pt x="2253" y="10153"/>
                  <a:pt x="2253" y="10243"/>
                  <a:pt x="2253" y="10303"/>
                </a:cubicBezTo>
                <a:cubicBezTo>
                  <a:pt x="2253" y="10363"/>
                  <a:pt x="2253" y="10453"/>
                  <a:pt x="2253" y="10453"/>
                </a:cubicBezTo>
                <a:cubicBezTo>
                  <a:pt x="2283" y="10484"/>
                  <a:pt x="2313" y="10513"/>
                  <a:pt x="2313" y="10543"/>
                </a:cubicBezTo>
                <a:cubicBezTo>
                  <a:pt x="2343" y="10543"/>
                  <a:pt x="2373" y="10573"/>
                  <a:pt x="2373" y="10634"/>
                </a:cubicBezTo>
                <a:cubicBezTo>
                  <a:pt x="2373" y="10663"/>
                  <a:pt x="2433" y="10724"/>
                  <a:pt x="2463" y="10754"/>
                </a:cubicBezTo>
                <a:cubicBezTo>
                  <a:pt x="2493" y="10813"/>
                  <a:pt x="2554" y="10844"/>
                  <a:pt x="2583" y="10844"/>
                </a:cubicBezTo>
                <a:cubicBezTo>
                  <a:pt x="2644" y="10844"/>
                  <a:pt x="2674" y="10844"/>
                  <a:pt x="2704" y="10844"/>
                </a:cubicBezTo>
                <a:cubicBezTo>
                  <a:pt x="2733" y="10844"/>
                  <a:pt x="2794" y="10844"/>
                  <a:pt x="2854" y="10813"/>
                </a:cubicBezTo>
                <a:cubicBezTo>
                  <a:pt x="2884" y="10813"/>
                  <a:pt x="2944" y="10754"/>
                  <a:pt x="2944" y="10724"/>
                </a:cubicBezTo>
                <a:cubicBezTo>
                  <a:pt x="2944" y="10693"/>
                  <a:pt x="2944" y="10634"/>
                  <a:pt x="2944" y="10573"/>
                </a:cubicBezTo>
                <a:cubicBezTo>
                  <a:pt x="2914" y="10543"/>
                  <a:pt x="2854" y="10453"/>
                  <a:pt x="2824" y="10393"/>
                </a:cubicBezTo>
                <a:cubicBezTo>
                  <a:pt x="2764" y="10303"/>
                  <a:pt x="2733" y="10213"/>
                  <a:pt x="2733" y="10153"/>
                </a:cubicBezTo>
                <a:cubicBezTo>
                  <a:pt x="2733" y="10123"/>
                  <a:pt x="2733" y="10063"/>
                  <a:pt x="2764" y="10063"/>
                </a:cubicBezTo>
                <a:cubicBezTo>
                  <a:pt x="2764" y="10033"/>
                  <a:pt x="2764" y="9852"/>
                  <a:pt x="2794" y="9612"/>
                </a:cubicBezTo>
                <a:cubicBezTo>
                  <a:pt x="2794" y="9342"/>
                  <a:pt x="2794" y="9342"/>
                  <a:pt x="2794" y="9342"/>
                </a:cubicBezTo>
                <a:cubicBezTo>
                  <a:pt x="2794" y="9101"/>
                  <a:pt x="2794" y="8741"/>
                  <a:pt x="2794" y="8530"/>
                </a:cubicBezTo>
                <a:cubicBezTo>
                  <a:pt x="2794" y="8201"/>
                  <a:pt x="2794" y="8201"/>
                  <a:pt x="2794" y="8201"/>
                </a:cubicBezTo>
                <a:cubicBezTo>
                  <a:pt x="2764" y="7990"/>
                  <a:pt x="2794" y="7630"/>
                  <a:pt x="2824" y="7419"/>
                </a:cubicBezTo>
                <a:cubicBezTo>
                  <a:pt x="2884" y="6548"/>
                  <a:pt x="2884" y="6548"/>
                  <a:pt x="2884" y="6548"/>
                </a:cubicBezTo>
                <a:cubicBezTo>
                  <a:pt x="2914" y="6337"/>
                  <a:pt x="2914" y="6067"/>
                  <a:pt x="2914" y="5947"/>
                </a:cubicBezTo>
                <a:cubicBezTo>
                  <a:pt x="2914" y="5827"/>
                  <a:pt x="2974" y="5707"/>
                  <a:pt x="3034" y="5707"/>
                </a:cubicBezTo>
                <a:cubicBezTo>
                  <a:pt x="3094" y="5707"/>
                  <a:pt x="3154" y="5707"/>
                  <a:pt x="3184" y="5677"/>
                </a:cubicBezTo>
                <a:cubicBezTo>
                  <a:pt x="3214" y="5677"/>
                  <a:pt x="3245" y="5677"/>
                  <a:pt x="3245" y="5677"/>
                </a:cubicBezTo>
                <a:cubicBezTo>
                  <a:pt x="3275" y="5646"/>
                  <a:pt x="3304" y="5646"/>
                  <a:pt x="3304" y="5646"/>
                </a:cubicBezTo>
                <a:cubicBezTo>
                  <a:pt x="3334" y="5617"/>
                  <a:pt x="3365" y="5587"/>
                  <a:pt x="3365" y="5587"/>
                </a:cubicBezTo>
                <a:cubicBezTo>
                  <a:pt x="3395" y="5557"/>
                  <a:pt x="3425" y="5526"/>
                  <a:pt x="3425" y="5496"/>
                </a:cubicBezTo>
                <a:cubicBezTo>
                  <a:pt x="3454" y="5467"/>
                  <a:pt x="3454" y="5406"/>
                  <a:pt x="3454" y="5376"/>
                </a:cubicBezTo>
                <a:cubicBezTo>
                  <a:pt x="3454" y="5317"/>
                  <a:pt x="3485" y="5286"/>
                  <a:pt x="3515" y="5256"/>
                </a:cubicBezTo>
                <a:cubicBezTo>
                  <a:pt x="3545" y="5256"/>
                  <a:pt x="3574" y="5076"/>
                  <a:pt x="3574" y="4896"/>
                </a:cubicBezTo>
                <a:cubicBezTo>
                  <a:pt x="3545" y="4716"/>
                  <a:pt x="3574" y="4475"/>
                  <a:pt x="3574" y="4355"/>
                </a:cubicBezTo>
                <a:cubicBezTo>
                  <a:pt x="3574" y="4265"/>
                  <a:pt x="3574" y="4115"/>
                  <a:pt x="3515" y="4054"/>
                </a:cubicBezTo>
                <a:cubicBezTo>
                  <a:pt x="3485" y="3995"/>
                  <a:pt x="3425" y="3784"/>
                  <a:pt x="3395" y="3544"/>
                </a:cubicBezTo>
                <a:cubicBezTo>
                  <a:pt x="3275" y="3003"/>
                  <a:pt x="3275" y="3003"/>
                  <a:pt x="3275" y="3003"/>
                </a:cubicBezTo>
                <a:cubicBezTo>
                  <a:pt x="3245" y="2793"/>
                  <a:pt x="3154" y="2492"/>
                  <a:pt x="3064" y="2342"/>
                </a:cubicBezTo>
                <a:cubicBezTo>
                  <a:pt x="3004" y="2192"/>
                  <a:pt x="2824" y="2041"/>
                  <a:pt x="2704" y="1982"/>
                </a:cubicBezTo>
                <a:cubicBezTo>
                  <a:pt x="2554" y="1952"/>
                  <a:pt x="2373" y="1891"/>
                  <a:pt x="2283" y="1862"/>
                </a:cubicBezTo>
                <a:cubicBezTo>
                  <a:pt x="2193" y="1832"/>
                  <a:pt x="2103" y="1771"/>
                  <a:pt x="2043" y="1711"/>
                </a:cubicBezTo>
                <a:cubicBezTo>
                  <a:pt x="2012" y="1651"/>
                  <a:pt x="1953" y="1561"/>
                  <a:pt x="1953" y="1531"/>
                </a:cubicBezTo>
                <a:cubicBezTo>
                  <a:pt x="1953" y="1472"/>
                  <a:pt x="1983" y="1412"/>
                  <a:pt x="1983" y="1382"/>
                </a:cubicBezTo>
                <a:cubicBezTo>
                  <a:pt x="2012" y="1352"/>
                  <a:pt x="2043" y="1232"/>
                  <a:pt x="2043" y="1142"/>
                </a:cubicBezTo>
                <a:cubicBezTo>
                  <a:pt x="2043" y="1051"/>
                  <a:pt x="2043" y="931"/>
                  <a:pt x="2043" y="871"/>
                </a:cubicBezTo>
                <a:cubicBezTo>
                  <a:pt x="2043" y="811"/>
                  <a:pt x="2103" y="750"/>
                  <a:pt x="2133" y="721"/>
                </a:cubicBezTo>
                <a:cubicBezTo>
                  <a:pt x="2193" y="721"/>
                  <a:pt x="2223" y="661"/>
                  <a:pt x="2253" y="631"/>
                </a:cubicBezTo>
                <a:cubicBezTo>
                  <a:pt x="2283" y="600"/>
                  <a:pt x="2313" y="571"/>
                  <a:pt x="2283" y="571"/>
                </a:cubicBezTo>
                <a:cubicBezTo>
                  <a:pt x="2283" y="541"/>
                  <a:pt x="2223" y="541"/>
                  <a:pt x="2163" y="571"/>
                </a:cubicBezTo>
                <a:cubicBezTo>
                  <a:pt x="2133" y="571"/>
                  <a:pt x="2012" y="480"/>
                  <a:pt x="1923" y="330"/>
                </a:cubicBezTo>
                <a:cubicBezTo>
                  <a:pt x="1833" y="180"/>
                  <a:pt x="1742" y="30"/>
                  <a:pt x="1742" y="30"/>
                </a:cubicBezTo>
                <a:cubicBezTo>
                  <a:pt x="1712" y="0"/>
                  <a:pt x="1652" y="30"/>
                  <a:pt x="1622" y="30"/>
                </a:cubicBezTo>
                <a:cubicBezTo>
                  <a:pt x="1622" y="60"/>
                  <a:pt x="1502" y="60"/>
                  <a:pt x="1412" y="60"/>
                </a:cubicBezTo>
                <a:cubicBezTo>
                  <a:pt x="1322" y="60"/>
                  <a:pt x="1232" y="60"/>
                  <a:pt x="1202" y="90"/>
                </a:cubicBezTo>
                <a:cubicBezTo>
                  <a:pt x="1171" y="120"/>
                  <a:pt x="1141" y="150"/>
                  <a:pt x="1112" y="210"/>
                </a:cubicBezTo>
                <a:cubicBezTo>
                  <a:pt x="1112" y="240"/>
                  <a:pt x="1082" y="360"/>
                  <a:pt x="1082" y="480"/>
                </a:cubicBezTo>
                <a:cubicBezTo>
                  <a:pt x="1082" y="571"/>
                  <a:pt x="1082" y="691"/>
                  <a:pt x="1082" y="721"/>
                </a:cubicBezTo>
                <a:cubicBezTo>
                  <a:pt x="1082" y="750"/>
                  <a:pt x="1021" y="781"/>
                  <a:pt x="962" y="811"/>
                </a:cubicBezTo>
                <a:cubicBezTo>
                  <a:pt x="901" y="811"/>
                  <a:pt x="842" y="871"/>
                  <a:pt x="842" y="871"/>
                </a:cubicBezTo>
                <a:cubicBezTo>
                  <a:pt x="842" y="901"/>
                  <a:pt x="871" y="961"/>
                  <a:pt x="931" y="961"/>
                </a:cubicBezTo>
                <a:cubicBezTo>
                  <a:pt x="962" y="992"/>
                  <a:pt x="1021" y="992"/>
                  <a:pt x="1051" y="1021"/>
                </a:cubicBezTo>
                <a:cubicBezTo>
                  <a:pt x="1051" y="1021"/>
                  <a:pt x="1112" y="1081"/>
                  <a:pt x="1141" y="1112"/>
                </a:cubicBezTo>
                <a:cubicBezTo>
                  <a:pt x="1141" y="1171"/>
                  <a:pt x="1202" y="1232"/>
                  <a:pt x="1232" y="1232"/>
                </a:cubicBezTo>
                <a:cubicBezTo>
                  <a:pt x="1232" y="1262"/>
                  <a:pt x="1262" y="1321"/>
                  <a:pt x="1291" y="1382"/>
                </a:cubicBezTo>
                <a:cubicBezTo>
                  <a:pt x="1291" y="1442"/>
                  <a:pt x="1322" y="1531"/>
                  <a:pt x="1322" y="1561"/>
                </a:cubicBezTo>
                <a:cubicBezTo>
                  <a:pt x="1291" y="1591"/>
                  <a:pt x="1291" y="1651"/>
                  <a:pt x="1262" y="1711"/>
                </a:cubicBezTo>
                <a:cubicBezTo>
                  <a:pt x="1262" y="1741"/>
                  <a:pt x="1232" y="1801"/>
                  <a:pt x="1202" y="1832"/>
                </a:cubicBezTo>
                <a:cubicBezTo>
                  <a:pt x="1171" y="1862"/>
                  <a:pt x="962" y="1921"/>
                  <a:pt x="751" y="2012"/>
                </a:cubicBezTo>
                <a:cubicBezTo>
                  <a:pt x="721" y="2012"/>
                  <a:pt x="721" y="2012"/>
                  <a:pt x="721" y="2012"/>
                </a:cubicBezTo>
                <a:cubicBezTo>
                  <a:pt x="541" y="2102"/>
                  <a:pt x="330" y="2282"/>
                  <a:pt x="300" y="2433"/>
                </a:cubicBezTo>
                <a:cubicBezTo>
                  <a:pt x="241" y="2583"/>
                  <a:pt x="210" y="2703"/>
                  <a:pt x="210" y="2703"/>
                </a:cubicBezTo>
                <a:lnTo>
                  <a:pt x="751" y="5797"/>
                </a:lnTo>
                <a:lnTo>
                  <a:pt x="751" y="5797"/>
                </a:lnTo>
                <a:cubicBezTo>
                  <a:pt x="751" y="5857"/>
                  <a:pt x="721" y="5887"/>
                  <a:pt x="721" y="5857"/>
                </a:cubicBezTo>
                <a:cubicBezTo>
                  <a:pt x="691" y="5827"/>
                  <a:pt x="661" y="5766"/>
                  <a:pt x="661" y="5737"/>
                </a:cubicBezTo>
                <a:cubicBezTo>
                  <a:pt x="631" y="5707"/>
                  <a:pt x="631" y="5557"/>
                  <a:pt x="661" y="5406"/>
                </a:cubicBezTo>
                <a:cubicBezTo>
                  <a:pt x="661" y="5256"/>
                  <a:pt x="691" y="5256"/>
                  <a:pt x="721" y="5406"/>
                </a:cubicBezTo>
                <a:cubicBezTo>
                  <a:pt x="721" y="5557"/>
                  <a:pt x="751" y="5737"/>
                  <a:pt x="751" y="5797"/>
                </a:cubicBezTo>
                <a:lnTo>
                  <a:pt x="210" y="2703"/>
                </a:lnTo>
                <a:close/>
                <a:moveTo>
                  <a:pt x="3034" y="4685"/>
                </a:moveTo>
                <a:lnTo>
                  <a:pt x="3034" y="4685"/>
                </a:lnTo>
                <a:cubicBezTo>
                  <a:pt x="3034" y="4746"/>
                  <a:pt x="3004" y="4746"/>
                  <a:pt x="2974" y="4746"/>
                </a:cubicBezTo>
                <a:cubicBezTo>
                  <a:pt x="2944" y="4716"/>
                  <a:pt x="2914" y="4535"/>
                  <a:pt x="2884" y="4355"/>
                </a:cubicBezTo>
                <a:cubicBezTo>
                  <a:pt x="2884" y="4175"/>
                  <a:pt x="2884" y="3904"/>
                  <a:pt x="2884" y="3754"/>
                </a:cubicBezTo>
                <a:cubicBezTo>
                  <a:pt x="2884" y="3634"/>
                  <a:pt x="2884" y="3544"/>
                  <a:pt x="2914" y="3604"/>
                </a:cubicBezTo>
                <a:cubicBezTo>
                  <a:pt x="2944" y="3664"/>
                  <a:pt x="2974" y="3754"/>
                  <a:pt x="2974" y="3844"/>
                </a:cubicBezTo>
                <a:cubicBezTo>
                  <a:pt x="2944" y="3904"/>
                  <a:pt x="2944" y="4054"/>
                  <a:pt x="2944" y="4175"/>
                </a:cubicBezTo>
                <a:cubicBezTo>
                  <a:pt x="2974" y="4295"/>
                  <a:pt x="2974" y="4445"/>
                  <a:pt x="3004" y="4505"/>
                </a:cubicBezTo>
                <a:cubicBezTo>
                  <a:pt x="3034" y="4565"/>
                  <a:pt x="3034" y="4655"/>
                  <a:pt x="3034" y="4685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nd Map">
  <p:cSld name="Mind Map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ancyBracket._CoralPink.png" id="331" name="Google Shape;331;p5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-5400000">
            <a:off x="5556805" y="2595058"/>
            <a:ext cx="2782919" cy="72008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2" name="Google Shape;332;p59"/>
          <p:cNvCxnSpPr/>
          <p:nvPr/>
        </p:nvCxnSpPr>
        <p:spPr>
          <a:xfrm rot="10800000">
            <a:off x="5086842" y="1715540"/>
            <a:ext cx="81009" cy="1344653"/>
          </a:xfrm>
          <a:prstGeom prst="straightConnector1">
            <a:avLst/>
          </a:prstGeom>
          <a:noFill/>
          <a:ln cap="rnd" cmpd="sng" w="19050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33" name="Google Shape;333;p59"/>
          <p:cNvCxnSpPr/>
          <p:nvPr/>
        </p:nvCxnSpPr>
        <p:spPr>
          <a:xfrm>
            <a:off x="820368" y="1796548"/>
            <a:ext cx="1107123" cy="486054"/>
          </a:xfrm>
          <a:prstGeom prst="straightConnector1">
            <a:avLst/>
          </a:prstGeom>
          <a:noFill/>
          <a:ln cap="rnd" cmpd="sng" w="19050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34" name="Google Shape;334;p59"/>
          <p:cNvCxnSpPr/>
          <p:nvPr/>
        </p:nvCxnSpPr>
        <p:spPr>
          <a:xfrm flipH="1" rot="10800000">
            <a:off x="5194854" y="2606639"/>
            <a:ext cx="1080120" cy="405045"/>
          </a:xfrm>
          <a:prstGeom prst="straightConnector1">
            <a:avLst/>
          </a:prstGeom>
          <a:noFill/>
          <a:ln cap="rnd" cmpd="sng" w="19050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35" name="Google Shape;335;p59"/>
          <p:cNvCxnSpPr/>
          <p:nvPr/>
        </p:nvCxnSpPr>
        <p:spPr>
          <a:xfrm>
            <a:off x="3574674" y="2552632"/>
            <a:ext cx="1593177" cy="486054"/>
          </a:xfrm>
          <a:prstGeom prst="straightConnector1">
            <a:avLst/>
          </a:prstGeom>
          <a:noFill/>
          <a:ln cap="rnd" cmpd="sng" w="19050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36" name="Google Shape;336;p59"/>
          <p:cNvCxnSpPr/>
          <p:nvPr/>
        </p:nvCxnSpPr>
        <p:spPr>
          <a:xfrm>
            <a:off x="1927491" y="2282603"/>
            <a:ext cx="1647183" cy="351039"/>
          </a:xfrm>
          <a:prstGeom prst="straightConnector1">
            <a:avLst/>
          </a:prstGeom>
          <a:noFill/>
          <a:ln cap="rnd" cmpd="sng" w="19050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37" name="Google Shape;337;p59"/>
          <p:cNvCxnSpPr/>
          <p:nvPr/>
        </p:nvCxnSpPr>
        <p:spPr>
          <a:xfrm rot="10800000">
            <a:off x="5167850" y="3038687"/>
            <a:ext cx="648072" cy="1107123"/>
          </a:xfrm>
          <a:prstGeom prst="straightConnector1">
            <a:avLst/>
          </a:prstGeom>
          <a:noFill/>
          <a:ln cap="rnd" cmpd="sng" w="19050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38" name="Google Shape;338;p59"/>
          <p:cNvCxnSpPr/>
          <p:nvPr/>
        </p:nvCxnSpPr>
        <p:spPr>
          <a:xfrm flipH="1" rot="10800000">
            <a:off x="4087731" y="3060192"/>
            <a:ext cx="1107123" cy="1004608"/>
          </a:xfrm>
          <a:prstGeom prst="straightConnector1">
            <a:avLst/>
          </a:prstGeom>
          <a:noFill/>
          <a:ln cap="rnd" cmpd="sng" w="19050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39" name="Google Shape;339;p59"/>
          <p:cNvCxnSpPr/>
          <p:nvPr/>
        </p:nvCxnSpPr>
        <p:spPr>
          <a:xfrm rot="10800000">
            <a:off x="1927490" y="2282602"/>
            <a:ext cx="594066" cy="1512168"/>
          </a:xfrm>
          <a:prstGeom prst="straightConnector1">
            <a:avLst/>
          </a:prstGeom>
          <a:noFill/>
          <a:ln cap="rnd" cmpd="sng" w="19050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40" name="Google Shape;340;p59"/>
          <p:cNvCxnSpPr/>
          <p:nvPr/>
        </p:nvCxnSpPr>
        <p:spPr>
          <a:xfrm flipH="1" rot="10800000">
            <a:off x="1090398" y="2282602"/>
            <a:ext cx="837093" cy="1026114"/>
          </a:xfrm>
          <a:prstGeom prst="straightConnector1">
            <a:avLst/>
          </a:prstGeom>
          <a:noFill/>
          <a:ln cap="rnd" cmpd="sng" w="19050">
            <a:solidFill>
              <a:schemeClr val="lt2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341" name="Google Shape;341;p59"/>
          <p:cNvSpPr/>
          <p:nvPr/>
        </p:nvSpPr>
        <p:spPr>
          <a:xfrm>
            <a:off x="5436096" y="3795886"/>
            <a:ext cx="720174" cy="720080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Gill Sans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2" name="Google Shape;342;p59"/>
          <p:cNvSpPr/>
          <p:nvPr/>
        </p:nvSpPr>
        <p:spPr>
          <a:xfrm>
            <a:off x="2771800" y="1707654"/>
            <a:ext cx="1631664" cy="1631448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Gill Sans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3" name="Google Shape;343;p59"/>
          <p:cNvSpPr/>
          <p:nvPr/>
        </p:nvSpPr>
        <p:spPr>
          <a:xfrm>
            <a:off x="1331469" y="1635505"/>
            <a:ext cx="1271586" cy="1271418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Gill Sans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4" name="Google Shape;344;p59"/>
          <p:cNvSpPr/>
          <p:nvPr/>
        </p:nvSpPr>
        <p:spPr>
          <a:xfrm>
            <a:off x="467544" y="1419622"/>
            <a:ext cx="720174" cy="720080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Gill Sans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5" name="Google Shape;345;p59"/>
          <p:cNvSpPr/>
          <p:nvPr/>
        </p:nvSpPr>
        <p:spPr>
          <a:xfrm>
            <a:off x="4524721" y="2380452"/>
            <a:ext cx="1271586" cy="1271418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Gill Sans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6" name="Google Shape;346;p59"/>
          <p:cNvSpPr/>
          <p:nvPr/>
        </p:nvSpPr>
        <p:spPr>
          <a:xfrm>
            <a:off x="755576" y="2931790"/>
            <a:ext cx="720174" cy="720080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Gill Sans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7" name="Google Shape;347;p59"/>
          <p:cNvSpPr/>
          <p:nvPr/>
        </p:nvSpPr>
        <p:spPr>
          <a:xfrm>
            <a:off x="2123728" y="3435846"/>
            <a:ext cx="720174" cy="720080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Gill Sans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8" name="Google Shape;348;p59"/>
          <p:cNvSpPr/>
          <p:nvPr/>
        </p:nvSpPr>
        <p:spPr>
          <a:xfrm>
            <a:off x="3707904" y="3651870"/>
            <a:ext cx="720174" cy="720080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Gill Sans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49" name="Google Shape;349;p59"/>
          <p:cNvSpPr/>
          <p:nvPr/>
        </p:nvSpPr>
        <p:spPr>
          <a:xfrm>
            <a:off x="5868144" y="2211710"/>
            <a:ext cx="720174" cy="720080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Gill Sans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0" name="Google Shape;350;p59"/>
          <p:cNvSpPr/>
          <p:nvPr/>
        </p:nvSpPr>
        <p:spPr>
          <a:xfrm>
            <a:off x="4716016" y="1347614"/>
            <a:ext cx="720174" cy="720080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Gill Sans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51" name="Google Shape;351;p59"/>
          <p:cNvSpPr txBox="1"/>
          <p:nvPr>
            <p:ph idx="1" type="body"/>
          </p:nvPr>
        </p:nvSpPr>
        <p:spPr>
          <a:xfrm>
            <a:off x="2771800" y="1710340"/>
            <a:ext cx="1656183" cy="1656184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-228600" lvl="0" marL="457200" marR="0" rtl="0" algn="ctr"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  <a:defRPr b="1" i="0" sz="2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352" name="Google Shape;352;p59"/>
          <p:cNvSpPr txBox="1"/>
          <p:nvPr>
            <p:ph idx="2" type="body"/>
          </p:nvPr>
        </p:nvSpPr>
        <p:spPr>
          <a:xfrm>
            <a:off x="4618488" y="2602007"/>
            <a:ext cx="1080120" cy="810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-228600" lvl="0" marL="457200" marR="0" rtl="0" algn="ctr"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353" name="Google Shape;353;p59"/>
          <p:cNvSpPr txBox="1"/>
          <p:nvPr>
            <p:ph idx="3" type="body"/>
          </p:nvPr>
        </p:nvSpPr>
        <p:spPr>
          <a:xfrm>
            <a:off x="1424203" y="1860048"/>
            <a:ext cx="1053117" cy="81009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-228600" lvl="0" marL="457200" marR="0" rtl="0" algn="ctr"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b="1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354" name="Google Shape;354;p59"/>
          <p:cNvSpPr txBox="1"/>
          <p:nvPr>
            <p:ph idx="4" type="body"/>
          </p:nvPr>
        </p:nvSpPr>
        <p:spPr>
          <a:xfrm>
            <a:off x="486181" y="1456661"/>
            <a:ext cx="701443" cy="685727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-228600" lvl="0" marL="457200" marR="0" rtl="0" algn="ctr"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355" name="Google Shape;355;p59"/>
          <p:cNvSpPr txBox="1"/>
          <p:nvPr>
            <p:ph idx="5" type="body"/>
          </p:nvPr>
        </p:nvSpPr>
        <p:spPr>
          <a:xfrm>
            <a:off x="756211" y="2934476"/>
            <a:ext cx="719445" cy="723503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-228600" lvl="0" marL="457200" marR="0" rtl="0" algn="ctr"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356" name="Google Shape;356;p59"/>
          <p:cNvSpPr txBox="1"/>
          <p:nvPr>
            <p:ph idx="6" type="body"/>
          </p:nvPr>
        </p:nvSpPr>
        <p:spPr>
          <a:xfrm>
            <a:off x="2123728" y="3438533"/>
            <a:ext cx="732017" cy="700088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-228600" lvl="0" marL="457200" marR="0" rtl="0" algn="ctr"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357" name="Google Shape;357;p59"/>
          <p:cNvSpPr txBox="1"/>
          <p:nvPr>
            <p:ph idx="7" type="body"/>
          </p:nvPr>
        </p:nvSpPr>
        <p:spPr>
          <a:xfrm>
            <a:off x="3707904" y="3651870"/>
            <a:ext cx="720080" cy="72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-228600" lvl="0" marL="457200" marR="0" rtl="0" algn="ctr"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358" name="Google Shape;358;p59"/>
          <p:cNvSpPr txBox="1"/>
          <p:nvPr>
            <p:ph idx="8" type="body"/>
          </p:nvPr>
        </p:nvSpPr>
        <p:spPr>
          <a:xfrm>
            <a:off x="5436097" y="3795886"/>
            <a:ext cx="729580" cy="72008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-228600" lvl="0" marL="457200" marR="0" rtl="0" algn="ctr"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359" name="Google Shape;359;p59"/>
          <p:cNvSpPr txBox="1"/>
          <p:nvPr>
            <p:ph idx="9" type="body"/>
          </p:nvPr>
        </p:nvSpPr>
        <p:spPr>
          <a:xfrm>
            <a:off x="5868145" y="2230801"/>
            <a:ext cx="729580" cy="703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-228600" lvl="0" marL="457200" marR="0" rtl="0" algn="ctr"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360" name="Google Shape;360;p59"/>
          <p:cNvSpPr txBox="1"/>
          <p:nvPr>
            <p:ph idx="13" type="body"/>
          </p:nvPr>
        </p:nvSpPr>
        <p:spPr>
          <a:xfrm>
            <a:off x="4716016" y="1347614"/>
            <a:ext cx="720579" cy="722766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>
            <a:lvl1pPr indent="-228600" lvl="0" marL="457200" marR="0" rtl="0" algn="ctr">
              <a:spcBef>
                <a:spcPts val="195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None/>
              <a:defRPr b="1" i="0" sz="13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361" name="Google Shape;361;p59"/>
          <p:cNvSpPr txBox="1"/>
          <p:nvPr>
            <p:ph type="title"/>
          </p:nvPr>
        </p:nvSpPr>
        <p:spPr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</p:spPr>
        <p:txBody>
          <a:bodyPr anchorCtr="1" anchor="ctr" bIns="19050" lIns="0" spcFirstLastPara="1" rIns="0" wrap="square" tIns="190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2" name="Google Shape;362;p59"/>
          <p:cNvSpPr txBox="1"/>
          <p:nvPr>
            <p:ph idx="10" type="dt"/>
          </p:nvPr>
        </p:nvSpPr>
        <p:spPr>
          <a:xfrm>
            <a:off x="457200" y="4876006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3" name="Google Shape;363;p59"/>
          <p:cNvSpPr txBox="1"/>
          <p:nvPr>
            <p:ph idx="11" type="ftr"/>
          </p:nvPr>
        </p:nvSpPr>
        <p:spPr>
          <a:xfrm>
            <a:off x="3124200" y="4876006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4" name="Google Shape;364;p59"/>
          <p:cNvSpPr txBox="1"/>
          <p:nvPr>
            <p:ph idx="12" type="sldNum"/>
          </p:nvPr>
        </p:nvSpPr>
        <p:spPr>
          <a:xfrm>
            <a:off x="6553200" y="4876006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5" name="Google Shape;365;p59"/>
          <p:cNvSpPr txBox="1"/>
          <p:nvPr>
            <p:ph idx="14" type="body"/>
          </p:nvPr>
        </p:nvSpPr>
        <p:spPr>
          <a:xfrm>
            <a:off x="7020272" y="1995686"/>
            <a:ext cx="1800200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366" name="Google Shape;366;p59"/>
          <p:cNvSpPr txBox="1"/>
          <p:nvPr>
            <p:ph idx="15" type="body"/>
          </p:nvPr>
        </p:nvSpPr>
        <p:spPr>
          <a:xfrm>
            <a:off x="7020272" y="1779662"/>
            <a:ext cx="18002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367" name="Google Shape;367;p59"/>
          <p:cNvSpPr txBox="1"/>
          <p:nvPr>
            <p:ph idx="16" type="body"/>
          </p:nvPr>
        </p:nvSpPr>
        <p:spPr>
          <a:xfrm>
            <a:off x="7020272" y="2859782"/>
            <a:ext cx="1800200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368" name="Google Shape;368;p59"/>
          <p:cNvSpPr txBox="1"/>
          <p:nvPr>
            <p:ph idx="17" type="body"/>
          </p:nvPr>
        </p:nvSpPr>
        <p:spPr>
          <a:xfrm>
            <a:off x="7020272" y="2643758"/>
            <a:ext cx="18002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369" name="Google Shape;369;p59"/>
          <p:cNvSpPr txBox="1"/>
          <p:nvPr>
            <p:ph idx="18" type="body"/>
          </p:nvPr>
        </p:nvSpPr>
        <p:spPr>
          <a:xfrm>
            <a:off x="7020272" y="3723878"/>
            <a:ext cx="1800200" cy="5040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370" name="Google Shape;370;p59"/>
          <p:cNvSpPr txBox="1"/>
          <p:nvPr>
            <p:ph idx="19" type="body"/>
          </p:nvPr>
        </p:nvSpPr>
        <p:spPr>
          <a:xfrm>
            <a:off x="7020272" y="3507854"/>
            <a:ext cx="1800200" cy="2880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Blank">
  <p:cSld name="1_Title and Blank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0"/>
          <p:cNvSpPr txBox="1"/>
          <p:nvPr>
            <p:ph type="title"/>
          </p:nvPr>
        </p:nvSpPr>
        <p:spPr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</p:spPr>
        <p:txBody>
          <a:bodyPr anchorCtr="1" anchor="ctr" bIns="19050" lIns="0" spcFirstLastPara="1" rIns="0" wrap="square" tIns="190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73" name="Google Shape;373;p60"/>
          <p:cNvGrpSpPr/>
          <p:nvPr/>
        </p:nvGrpSpPr>
        <p:grpSpPr>
          <a:xfrm>
            <a:off x="174422" y="1148052"/>
            <a:ext cx="6101521" cy="3800980"/>
            <a:chOff x="215" y="537"/>
            <a:chExt cx="5994" cy="3734"/>
          </a:xfrm>
        </p:grpSpPr>
        <p:sp>
          <p:nvSpPr>
            <p:cNvPr id="374" name="Google Shape;374;p60"/>
            <p:cNvSpPr/>
            <p:nvPr/>
          </p:nvSpPr>
          <p:spPr>
            <a:xfrm>
              <a:off x="215" y="1359"/>
              <a:ext cx="2380" cy="2912"/>
            </a:xfrm>
            <a:custGeom>
              <a:rect b="b" l="l" r="r" t="t"/>
              <a:pathLst>
                <a:path extrusionOk="0" h="12844" w="10501">
                  <a:moveTo>
                    <a:pt x="10375" y="8437"/>
                  </a:moveTo>
                  <a:lnTo>
                    <a:pt x="10375" y="8437"/>
                  </a:lnTo>
                  <a:cubicBezTo>
                    <a:pt x="10344" y="8437"/>
                    <a:pt x="10281" y="8374"/>
                    <a:pt x="10218" y="8343"/>
                  </a:cubicBezTo>
                  <a:cubicBezTo>
                    <a:pt x="10187" y="8312"/>
                    <a:pt x="10094" y="8280"/>
                    <a:pt x="10000" y="8280"/>
                  </a:cubicBezTo>
                  <a:cubicBezTo>
                    <a:pt x="9906" y="8280"/>
                    <a:pt x="9781" y="8249"/>
                    <a:pt x="9750" y="8218"/>
                  </a:cubicBezTo>
                  <a:cubicBezTo>
                    <a:pt x="9719" y="8187"/>
                    <a:pt x="9656" y="8124"/>
                    <a:pt x="9594" y="8093"/>
                  </a:cubicBezTo>
                  <a:cubicBezTo>
                    <a:pt x="9531" y="8062"/>
                    <a:pt x="9469" y="7968"/>
                    <a:pt x="9406" y="7905"/>
                  </a:cubicBezTo>
                  <a:cubicBezTo>
                    <a:pt x="9375" y="7874"/>
                    <a:pt x="9281" y="7780"/>
                    <a:pt x="9219" y="7718"/>
                  </a:cubicBezTo>
                  <a:cubicBezTo>
                    <a:pt x="9187" y="7655"/>
                    <a:pt x="9094" y="7624"/>
                    <a:pt x="9031" y="7624"/>
                  </a:cubicBezTo>
                  <a:cubicBezTo>
                    <a:pt x="8937" y="7655"/>
                    <a:pt x="8844" y="7593"/>
                    <a:pt x="8812" y="7530"/>
                  </a:cubicBezTo>
                  <a:cubicBezTo>
                    <a:pt x="8750" y="7437"/>
                    <a:pt x="8656" y="7343"/>
                    <a:pt x="8594" y="7312"/>
                  </a:cubicBezTo>
                  <a:cubicBezTo>
                    <a:pt x="8531" y="7249"/>
                    <a:pt x="8406" y="7218"/>
                    <a:pt x="8344" y="7218"/>
                  </a:cubicBezTo>
                  <a:cubicBezTo>
                    <a:pt x="8281" y="7218"/>
                    <a:pt x="8187" y="7218"/>
                    <a:pt x="8125" y="7218"/>
                  </a:cubicBezTo>
                  <a:cubicBezTo>
                    <a:pt x="8062" y="7218"/>
                    <a:pt x="7969" y="7218"/>
                    <a:pt x="7875" y="7218"/>
                  </a:cubicBezTo>
                  <a:cubicBezTo>
                    <a:pt x="7812" y="7249"/>
                    <a:pt x="7719" y="7280"/>
                    <a:pt x="7687" y="7280"/>
                  </a:cubicBezTo>
                  <a:cubicBezTo>
                    <a:pt x="7656" y="7312"/>
                    <a:pt x="7594" y="7343"/>
                    <a:pt x="7531" y="7343"/>
                  </a:cubicBezTo>
                  <a:cubicBezTo>
                    <a:pt x="7500" y="7374"/>
                    <a:pt x="7375" y="7374"/>
                    <a:pt x="7281" y="7374"/>
                  </a:cubicBezTo>
                  <a:cubicBezTo>
                    <a:pt x="7156" y="7374"/>
                    <a:pt x="7094" y="7312"/>
                    <a:pt x="7094" y="7249"/>
                  </a:cubicBezTo>
                  <a:cubicBezTo>
                    <a:pt x="7094" y="7155"/>
                    <a:pt x="7094" y="7062"/>
                    <a:pt x="7062" y="7030"/>
                  </a:cubicBezTo>
                  <a:cubicBezTo>
                    <a:pt x="7062" y="6968"/>
                    <a:pt x="6969" y="6937"/>
                    <a:pt x="6875" y="6905"/>
                  </a:cubicBezTo>
                  <a:cubicBezTo>
                    <a:pt x="6750" y="6905"/>
                    <a:pt x="6656" y="6843"/>
                    <a:pt x="6656" y="6812"/>
                  </a:cubicBezTo>
                  <a:cubicBezTo>
                    <a:pt x="6656" y="6780"/>
                    <a:pt x="6687" y="6749"/>
                    <a:pt x="6719" y="6749"/>
                  </a:cubicBezTo>
                  <a:cubicBezTo>
                    <a:pt x="6719" y="6749"/>
                    <a:pt x="6750" y="6718"/>
                    <a:pt x="6750" y="6687"/>
                  </a:cubicBezTo>
                  <a:cubicBezTo>
                    <a:pt x="6781" y="6687"/>
                    <a:pt x="6781" y="6624"/>
                    <a:pt x="6781" y="6593"/>
                  </a:cubicBezTo>
                  <a:cubicBezTo>
                    <a:pt x="6781" y="6562"/>
                    <a:pt x="6812" y="6530"/>
                    <a:pt x="6812" y="6499"/>
                  </a:cubicBezTo>
                  <a:cubicBezTo>
                    <a:pt x="6812" y="6468"/>
                    <a:pt x="6781" y="6468"/>
                    <a:pt x="6750" y="6468"/>
                  </a:cubicBezTo>
                  <a:cubicBezTo>
                    <a:pt x="6719" y="6468"/>
                    <a:pt x="6625" y="6468"/>
                    <a:pt x="6562" y="6468"/>
                  </a:cubicBezTo>
                  <a:cubicBezTo>
                    <a:pt x="6500" y="6499"/>
                    <a:pt x="6469" y="6530"/>
                    <a:pt x="6469" y="6593"/>
                  </a:cubicBezTo>
                  <a:cubicBezTo>
                    <a:pt x="6469" y="6624"/>
                    <a:pt x="6437" y="6655"/>
                    <a:pt x="6406" y="6687"/>
                  </a:cubicBezTo>
                  <a:cubicBezTo>
                    <a:pt x="6344" y="6718"/>
                    <a:pt x="6281" y="6718"/>
                    <a:pt x="6250" y="6687"/>
                  </a:cubicBezTo>
                  <a:cubicBezTo>
                    <a:pt x="6219" y="6655"/>
                    <a:pt x="6156" y="6593"/>
                    <a:pt x="6094" y="6562"/>
                  </a:cubicBezTo>
                  <a:cubicBezTo>
                    <a:pt x="6062" y="6499"/>
                    <a:pt x="6031" y="6343"/>
                    <a:pt x="6031" y="6218"/>
                  </a:cubicBezTo>
                  <a:cubicBezTo>
                    <a:pt x="6031" y="6093"/>
                    <a:pt x="6094" y="5968"/>
                    <a:pt x="6156" y="5937"/>
                  </a:cubicBezTo>
                  <a:cubicBezTo>
                    <a:pt x="6219" y="5905"/>
                    <a:pt x="6375" y="5843"/>
                    <a:pt x="6500" y="5843"/>
                  </a:cubicBezTo>
                  <a:cubicBezTo>
                    <a:pt x="6625" y="5812"/>
                    <a:pt x="6781" y="5812"/>
                    <a:pt x="6812" y="5843"/>
                  </a:cubicBezTo>
                  <a:cubicBezTo>
                    <a:pt x="6875" y="5843"/>
                    <a:pt x="6937" y="5874"/>
                    <a:pt x="6969" y="5905"/>
                  </a:cubicBezTo>
                  <a:cubicBezTo>
                    <a:pt x="7000" y="5905"/>
                    <a:pt x="7062" y="5968"/>
                    <a:pt x="7062" y="6030"/>
                  </a:cubicBezTo>
                  <a:cubicBezTo>
                    <a:pt x="7094" y="6093"/>
                    <a:pt x="7125" y="6187"/>
                    <a:pt x="7156" y="6187"/>
                  </a:cubicBezTo>
                  <a:cubicBezTo>
                    <a:pt x="7187" y="6218"/>
                    <a:pt x="7250" y="6218"/>
                    <a:pt x="7250" y="6155"/>
                  </a:cubicBezTo>
                  <a:cubicBezTo>
                    <a:pt x="7250" y="6124"/>
                    <a:pt x="7219" y="5999"/>
                    <a:pt x="7219" y="5937"/>
                  </a:cubicBezTo>
                  <a:cubicBezTo>
                    <a:pt x="7187" y="5843"/>
                    <a:pt x="7250" y="5687"/>
                    <a:pt x="7344" y="5593"/>
                  </a:cubicBezTo>
                  <a:cubicBezTo>
                    <a:pt x="7469" y="5468"/>
                    <a:pt x="7531" y="5343"/>
                    <a:pt x="7562" y="5280"/>
                  </a:cubicBezTo>
                  <a:cubicBezTo>
                    <a:pt x="7562" y="5218"/>
                    <a:pt x="7625" y="5124"/>
                    <a:pt x="7687" y="5030"/>
                  </a:cubicBezTo>
                  <a:cubicBezTo>
                    <a:pt x="7750" y="4968"/>
                    <a:pt x="7844" y="4874"/>
                    <a:pt x="7906" y="4874"/>
                  </a:cubicBezTo>
                  <a:cubicBezTo>
                    <a:pt x="7969" y="4843"/>
                    <a:pt x="8000" y="4812"/>
                    <a:pt x="7969" y="4780"/>
                  </a:cubicBezTo>
                  <a:cubicBezTo>
                    <a:pt x="7937" y="4780"/>
                    <a:pt x="7969" y="4718"/>
                    <a:pt x="8031" y="4624"/>
                  </a:cubicBezTo>
                  <a:cubicBezTo>
                    <a:pt x="8094" y="4531"/>
                    <a:pt x="8156" y="4500"/>
                    <a:pt x="8156" y="4531"/>
                  </a:cubicBezTo>
                  <a:cubicBezTo>
                    <a:pt x="8187" y="4563"/>
                    <a:pt x="8250" y="4563"/>
                    <a:pt x="8281" y="4563"/>
                  </a:cubicBezTo>
                  <a:cubicBezTo>
                    <a:pt x="8344" y="4563"/>
                    <a:pt x="8406" y="4563"/>
                    <a:pt x="8437" y="4531"/>
                  </a:cubicBezTo>
                  <a:cubicBezTo>
                    <a:pt x="8500" y="4531"/>
                    <a:pt x="8562" y="4469"/>
                    <a:pt x="8625" y="4438"/>
                  </a:cubicBezTo>
                  <a:cubicBezTo>
                    <a:pt x="8656" y="4406"/>
                    <a:pt x="8687" y="4375"/>
                    <a:pt x="8687" y="4313"/>
                  </a:cubicBezTo>
                  <a:cubicBezTo>
                    <a:pt x="8656" y="4281"/>
                    <a:pt x="8594" y="4281"/>
                    <a:pt x="8531" y="4281"/>
                  </a:cubicBezTo>
                  <a:cubicBezTo>
                    <a:pt x="8469" y="4281"/>
                    <a:pt x="8375" y="4250"/>
                    <a:pt x="8375" y="4219"/>
                  </a:cubicBezTo>
                  <a:cubicBezTo>
                    <a:pt x="8375" y="4219"/>
                    <a:pt x="8312" y="4188"/>
                    <a:pt x="8281" y="4156"/>
                  </a:cubicBezTo>
                  <a:cubicBezTo>
                    <a:pt x="8250" y="4156"/>
                    <a:pt x="8219" y="4094"/>
                    <a:pt x="8219" y="4063"/>
                  </a:cubicBezTo>
                  <a:cubicBezTo>
                    <a:pt x="8219" y="4031"/>
                    <a:pt x="8312" y="3969"/>
                    <a:pt x="8406" y="3938"/>
                  </a:cubicBezTo>
                  <a:cubicBezTo>
                    <a:pt x="8500" y="3906"/>
                    <a:pt x="8594" y="3906"/>
                    <a:pt x="8625" y="3906"/>
                  </a:cubicBezTo>
                  <a:cubicBezTo>
                    <a:pt x="8687" y="3906"/>
                    <a:pt x="8750" y="3906"/>
                    <a:pt x="8781" y="3875"/>
                  </a:cubicBezTo>
                  <a:cubicBezTo>
                    <a:pt x="8844" y="3844"/>
                    <a:pt x="8844" y="3875"/>
                    <a:pt x="8844" y="3906"/>
                  </a:cubicBezTo>
                  <a:cubicBezTo>
                    <a:pt x="8812" y="3938"/>
                    <a:pt x="8781" y="4000"/>
                    <a:pt x="8781" y="4063"/>
                  </a:cubicBezTo>
                  <a:cubicBezTo>
                    <a:pt x="8781" y="4094"/>
                    <a:pt x="8781" y="4156"/>
                    <a:pt x="8812" y="4156"/>
                  </a:cubicBezTo>
                  <a:cubicBezTo>
                    <a:pt x="8844" y="4188"/>
                    <a:pt x="8875" y="4219"/>
                    <a:pt x="8906" y="4250"/>
                  </a:cubicBezTo>
                  <a:cubicBezTo>
                    <a:pt x="8906" y="4281"/>
                    <a:pt x="8969" y="4313"/>
                    <a:pt x="9031" y="4313"/>
                  </a:cubicBezTo>
                  <a:cubicBezTo>
                    <a:pt x="9094" y="4313"/>
                    <a:pt x="9156" y="4281"/>
                    <a:pt x="9156" y="4219"/>
                  </a:cubicBezTo>
                  <a:cubicBezTo>
                    <a:pt x="9156" y="4188"/>
                    <a:pt x="9125" y="4125"/>
                    <a:pt x="9094" y="4063"/>
                  </a:cubicBezTo>
                  <a:cubicBezTo>
                    <a:pt x="9062" y="4031"/>
                    <a:pt x="9000" y="3969"/>
                    <a:pt x="8969" y="3938"/>
                  </a:cubicBezTo>
                  <a:cubicBezTo>
                    <a:pt x="8937" y="3875"/>
                    <a:pt x="8937" y="3813"/>
                    <a:pt x="8969" y="3781"/>
                  </a:cubicBezTo>
                  <a:cubicBezTo>
                    <a:pt x="8969" y="3719"/>
                    <a:pt x="8969" y="3656"/>
                    <a:pt x="8937" y="3594"/>
                  </a:cubicBezTo>
                  <a:cubicBezTo>
                    <a:pt x="8906" y="3563"/>
                    <a:pt x="8875" y="3469"/>
                    <a:pt x="8844" y="3469"/>
                  </a:cubicBezTo>
                  <a:cubicBezTo>
                    <a:pt x="8844" y="3438"/>
                    <a:pt x="8781" y="3375"/>
                    <a:pt x="8719" y="3313"/>
                  </a:cubicBezTo>
                  <a:cubicBezTo>
                    <a:pt x="8656" y="3250"/>
                    <a:pt x="8594" y="3156"/>
                    <a:pt x="8562" y="3063"/>
                  </a:cubicBezTo>
                  <a:cubicBezTo>
                    <a:pt x="8531" y="3000"/>
                    <a:pt x="8469" y="2844"/>
                    <a:pt x="8437" y="2750"/>
                  </a:cubicBezTo>
                  <a:cubicBezTo>
                    <a:pt x="8406" y="2656"/>
                    <a:pt x="8344" y="2625"/>
                    <a:pt x="8344" y="2719"/>
                  </a:cubicBezTo>
                  <a:cubicBezTo>
                    <a:pt x="8312" y="2781"/>
                    <a:pt x="8281" y="2906"/>
                    <a:pt x="8219" y="2938"/>
                  </a:cubicBezTo>
                  <a:cubicBezTo>
                    <a:pt x="8187" y="2969"/>
                    <a:pt x="8125" y="2969"/>
                    <a:pt x="8094" y="2969"/>
                  </a:cubicBezTo>
                  <a:cubicBezTo>
                    <a:pt x="8062" y="2938"/>
                    <a:pt x="8031" y="2844"/>
                    <a:pt x="8031" y="2750"/>
                  </a:cubicBezTo>
                  <a:cubicBezTo>
                    <a:pt x="8000" y="2656"/>
                    <a:pt x="7969" y="2563"/>
                    <a:pt x="7937" y="2531"/>
                  </a:cubicBezTo>
                  <a:cubicBezTo>
                    <a:pt x="7906" y="2500"/>
                    <a:pt x="7875" y="2438"/>
                    <a:pt x="7875" y="2438"/>
                  </a:cubicBezTo>
                  <a:cubicBezTo>
                    <a:pt x="7875" y="2438"/>
                    <a:pt x="7875" y="2438"/>
                    <a:pt x="7781" y="2406"/>
                  </a:cubicBezTo>
                  <a:cubicBezTo>
                    <a:pt x="7687" y="2375"/>
                    <a:pt x="7656" y="2375"/>
                    <a:pt x="7656" y="2375"/>
                  </a:cubicBezTo>
                  <a:cubicBezTo>
                    <a:pt x="7500" y="2375"/>
                    <a:pt x="7375" y="2406"/>
                    <a:pt x="7375" y="2500"/>
                  </a:cubicBezTo>
                  <a:cubicBezTo>
                    <a:pt x="7375" y="2563"/>
                    <a:pt x="7406" y="2656"/>
                    <a:pt x="7406" y="2688"/>
                  </a:cubicBezTo>
                  <a:cubicBezTo>
                    <a:pt x="7437" y="2719"/>
                    <a:pt x="7437" y="2781"/>
                    <a:pt x="7406" y="2813"/>
                  </a:cubicBezTo>
                  <a:cubicBezTo>
                    <a:pt x="7375" y="2844"/>
                    <a:pt x="7406" y="2906"/>
                    <a:pt x="7437" y="2938"/>
                  </a:cubicBezTo>
                  <a:cubicBezTo>
                    <a:pt x="7500" y="2969"/>
                    <a:pt x="7531" y="3063"/>
                    <a:pt x="7500" y="3094"/>
                  </a:cubicBezTo>
                  <a:cubicBezTo>
                    <a:pt x="7469" y="3156"/>
                    <a:pt x="7437" y="3250"/>
                    <a:pt x="7375" y="3313"/>
                  </a:cubicBezTo>
                  <a:cubicBezTo>
                    <a:pt x="7312" y="3375"/>
                    <a:pt x="7281" y="3469"/>
                    <a:pt x="7312" y="3531"/>
                  </a:cubicBezTo>
                  <a:cubicBezTo>
                    <a:pt x="7344" y="3594"/>
                    <a:pt x="7344" y="3688"/>
                    <a:pt x="7344" y="3719"/>
                  </a:cubicBezTo>
                  <a:cubicBezTo>
                    <a:pt x="7344" y="3781"/>
                    <a:pt x="7312" y="3813"/>
                    <a:pt x="7281" y="3813"/>
                  </a:cubicBezTo>
                  <a:cubicBezTo>
                    <a:pt x="7281" y="3813"/>
                    <a:pt x="7219" y="3813"/>
                    <a:pt x="7187" y="3781"/>
                  </a:cubicBezTo>
                  <a:cubicBezTo>
                    <a:pt x="7156" y="3781"/>
                    <a:pt x="7094" y="3688"/>
                    <a:pt x="7094" y="3563"/>
                  </a:cubicBezTo>
                  <a:cubicBezTo>
                    <a:pt x="7094" y="3438"/>
                    <a:pt x="7031" y="3344"/>
                    <a:pt x="6969" y="3344"/>
                  </a:cubicBezTo>
                  <a:cubicBezTo>
                    <a:pt x="6906" y="3344"/>
                    <a:pt x="6844" y="3313"/>
                    <a:pt x="6781" y="3281"/>
                  </a:cubicBezTo>
                  <a:cubicBezTo>
                    <a:pt x="6719" y="3250"/>
                    <a:pt x="6656" y="3188"/>
                    <a:pt x="6594" y="3156"/>
                  </a:cubicBezTo>
                  <a:cubicBezTo>
                    <a:pt x="6562" y="3125"/>
                    <a:pt x="6500" y="3094"/>
                    <a:pt x="6469" y="3125"/>
                  </a:cubicBezTo>
                  <a:cubicBezTo>
                    <a:pt x="6437" y="3125"/>
                    <a:pt x="6375" y="3094"/>
                    <a:pt x="6375" y="3031"/>
                  </a:cubicBezTo>
                  <a:cubicBezTo>
                    <a:pt x="6344" y="3000"/>
                    <a:pt x="6344" y="2969"/>
                    <a:pt x="6312" y="2969"/>
                  </a:cubicBezTo>
                  <a:cubicBezTo>
                    <a:pt x="6281" y="2969"/>
                    <a:pt x="6250" y="2906"/>
                    <a:pt x="6250" y="2875"/>
                  </a:cubicBezTo>
                  <a:cubicBezTo>
                    <a:pt x="6219" y="2813"/>
                    <a:pt x="6250" y="2719"/>
                    <a:pt x="6281" y="2625"/>
                  </a:cubicBezTo>
                  <a:cubicBezTo>
                    <a:pt x="6312" y="2531"/>
                    <a:pt x="6344" y="2438"/>
                    <a:pt x="6375" y="2375"/>
                  </a:cubicBezTo>
                  <a:cubicBezTo>
                    <a:pt x="6375" y="2344"/>
                    <a:pt x="6437" y="2281"/>
                    <a:pt x="6500" y="2250"/>
                  </a:cubicBezTo>
                  <a:cubicBezTo>
                    <a:pt x="6531" y="2188"/>
                    <a:pt x="6625" y="2125"/>
                    <a:pt x="6656" y="2094"/>
                  </a:cubicBezTo>
                  <a:cubicBezTo>
                    <a:pt x="6687" y="2031"/>
                    <a:pt x="6719" y="1969"/>
                    <a:pt x="6719" y="1969"/>
                  </a:cubicBezTo>
                  <a:cubicBezTo>
                    <a:pt x="6719" y="1938"/>
                    <a:pt x="6750" y="1938"/>
                    <a:pt x="6750" y="2000"/>
                  </a:cubicBezTo>
                  <a:cubicBezTo>
                    <a:pt x="6781" y="2063"/>
                    <a:pt x="6812" y="2125"/>
                    <a:pt x="6812" y="2156"/>
                  </a:cubicBezTo>
                  <a:cubicBezTo>
                    <a:pt x="6812" y="2219"/>
                    <a:pt x="6875" y="2219"/>
                    <a:pt x="6937" y="2188"/>
                  </a:cubicBezTo>
                  <a:cubicBezTo>
                    <a:pt x="7000" y="2156"/>
                    <a:pt x="7062" y="2156"/>
                    <a:pt x="7125" y="2156"/>
                  </a:cubicBezTo>
                  <a:cubicBezTo>
                    <a:pt x="7156" y="2156"/>
                    <a:pt x="7156" y="2125"/>
                    <a:pt x="7062" y="2063"/>
                  </a:cubicBezTo>
                  <a:cubicBezTo>
                    <a:pt x="7000" y="2000"/>
                    <a:pt x="6937" y="1906"/>
                    <a:pt x="6906" y="1875"/>
                  </a:cubicBezTo>
                  <a:cubicBezTo>
                    <a:pt x="6906" y="1813"/>
                    <a:pt x="6937" y="1781"/>
                    <a:pt x="6969" y="1781"/>
                  </a:cubicBezTo>
                  <a:cubicBezTo>
                    <a:pt x="7000" y="1781"/>
                    <a:pt x="7031" y="1750"/>
                    <a:pt x="7062" y="1688"/>
                  </a:cubicBezTo>
                  <a:cubicBezTo>
                    <a:pt x="7094" y="1625"/>
                    <a:pt x="7125" y="1531"/>
                    <a:pt x="7125" y="1469"/>
                  </a:cubicBezTo>
                  <a:cubicBezTo>
                    <a:pt x="7125" y="1438"/>
                    <a:pt x="7094" y="1313"/>
                    <a:pt x="7094" y="1250"/>
                  </a:cubicBezTo>
                  <a:cubicBezTo>
                    <a:pt x="7062" y="1188"/>
                    <a:pt x="7000" y="1125"/>
                    <a:pt x="6969" y="1094"/>
                  </a:cubicBezTo>
                  <a:cubicBezTo>
                    <a:pt x="6906" y="1094"/>
                    <a:pt x="6844" y="1125"/>
                    <a:pt x="6812" y="1219"/>
                  </a:cubicBezTo>
                  <a:cubicBezTo>
                    <a:pt x="6812" y="1281"/>
                    <a:pt x="6781" y="1406"/>
                    <a:pt x="6750" y="1438"/>
                  </a:cubicBezTo>
                  <a:cubicBezTo>
                    <a:pt x="6750" y="1469"/>
                    <a:pt x="6687" y="1438"/>
                    <a:pt x="6656" y="1375"/>
                  </a:cubicBezTo>
                  <a:cubicBezTo>
                    <a:pt x="6625" y="1313"/>
                    <a:pt x="6594" y="1281"/>
                    <a:pt x="6562" y="1313"/>
                  </a:cubicBezTo>
                  <a:cubicBezTo>
                    <a:pt x="6562" y="1313"/>
                    <a:pt x="6531" y="1344"/>
                    <a:pt x="6500" y="1375"/>
                  </a:cubicBezTo>
                  <a:cubicBezTo>
                    <a:pt x="6500" y="1406"/>
                    <a:pt x="6500" y="1375"/>
                    <a:pt x="6469" y="1313"/>
                  </a:cubicBezTo>
                  <a:cubicBezTo>
                    <a:pt x="6469" y="1219"/>
                    <a:pt x="6437" y="1156"/>
                    <a:pt x="6437" y="1156"/>
                  </a:cubicBezTo>
                  <a:cubicBezTo>
                    <a:pt x="6406" y="1125"/>
                    <a:pt x="6406" y="1094"/>
                    <a:pt x="6406" y="1094"/>
                  </a:cubicBezTo>
                  <a:cubicBezTo>
                    <a:pt x="6406" y="1063"/>
                    <a:pt x="6406" y="1000"/>
                    <a:pt x="6375" y="969"/>
                  </a:cubicBezTo>
                  <a:cubicBezTo>
                    <a:pt x="6312" y="906"/>
                    <a:pt x="6281" y="813"/>
                    <a:pt x="6250" y="750"/>
                  </a:cubicBezTo>
                  <a:cubicBezTo>
                    <a:pt x="6219" y="688"/>
                    <a:pt x="6156" y="656"/>
                    <a:pt x="6125" y="656"/>
                  </a:cubicBezTo>
                  <a:cubicBezTo>
                    <a:pt x="6094" y="688"/>
                    <a:pt x="6094" y="750"/>
                    <a:pt x="6094" y="781"/>
                  </a:cubicBezTo>
                  <a:cubicBezTo>
                    <a:pt x="6094" y="844"/>
                    <a:pt x="6094" y="938"/>
                    <a:pt x="6125" y="1000"/>
                  </a:cubicBezTo>
                  <a:cubicBezTo>
                    <a:pt x="6125" y="1063"/>
                    <a:pt x="6156" y="1125"/>
                    <a:pt x="6187" y="1156"/>
                  </a:cubicBezTo>
                  <a:cubicBezTo>
                    <a:pt x="6219" y="1156"/>
                    <a:pt x="6250" y="1250"/>
                    <a:pt x="6219" y="1313"/>
                  </a:cubicBezTo>
                  <a:cubicBezTo>
                    <a:pt x="6219" y="1344"/>
                    <a:pt x="6187" y="1406"/>
                    <a:pt x="6156" y="1375"/>
                  </a:cubicBezTo>
                  <a:cubicBezTo>
                    <a:pt x="6125" y="1375"/>
                    <a:pt x="6094" y="1313"/>
                    <a:pt x="6094" y="1281"/>
                  </a:cubicBezTo>
                  <a:cubicBezTo>
                    <a:pt x="6094" y="1250"/>
                    <a:pt x="6062" y="1188"/>
                    <a:pt x="6031" y="1156"/>
                  </a:cubicBezTo>
                  <a:cubicBezTo>
                    <a:pt x="6000" y="1125"/>
                    <a:pt x="5969" y="1125"/>
                    <a:pt x="5969" y="1156"/>
                  </a:cubicBezTo>
                  <a:cubicBezTo>
                    <a:pt x="5969" y="1219"/>
                    <a:pt x="5969" y="1250"/>
                    <a:pt x="5969" y="1281"/>
                  </a:cubicBezTo>
                  <a:cubicBezTo>
                    <a:pt x="5969" y="1313"/>
                    <a:pt x="5937" y="1375"/>
                    <a:pt x="5937" y="1406"/>
                  </a:cubicBezTo>
                  <a:cubicBezTo>
                    <a:pt x="5906" y="1438"/>
                    <a:pt x="5844" y="1469"/>
                    <a:pt x="5781" y="1469"/>
                  </a:cubicBezTo>
                  <a:cubicBezTo>
                    <a:pt x="5719" y="1438"/>
                    <a:pt x="5625" y="1406"/>
                    <a:pt x="5562" y="1375"/>
                  </a:cubicBezTo>
                  <a:cubicBezTo>
                    <a:pt x="5531" y="1344"/>
                    <a:pt x="5500" y="1313"/>
                    <a:pt x="5500" y="1281"/>
                  </a:cubicBezTo>
                  <a:cubicBezTo>
                    <a:pt x="5500" y="1250"/>
                    <a:pt x="5531" y="1219"/>
                    <a:pt x="5594" y="1219"/>
                  </a:cubicBezTo>
                  <a:cubicBezTo>
                    <a:pt x="5656" y="1250"/>
                    <a:pt x="5719" y="1219"/>
                    <a:pt x="5719" y="1188"/>
                  </a:cubicBezTo>
                  <a:cubicBezTo>
                    <a:pt x="5750" y="1156"/>
                    <a:pt x="5781" y="1125"/>
                    <a:pt x="5781" y="1063"/>
                  </a:cubicBezTo>
                  <a:cubicBezTo>
                    <a:pt x="5812" y="1031"/>
                    <a:pt x="5781" y="969"/>
                    <a:pt x="5750" y="969"/>
                  </a:cubicBezTo>
                  <a:cubicBezTo>
                    <a:pt x="5719" y="938"/>
                    <a:pt x="5656" y="875"/>
                    <a:pt x="5594" y="844"/>
                  </a:cubicBezTo>
                  <a:cubicBezTo>
                    <a:pt x="5562" y="844"/>
                    <a:pt x="5531" y="781"/>
                    <a:pt x="5531" y="750"/>
                  </a:cubicBezTo>
                  <a:cubicBezTo>
                    <a:pt x="5531" y="719"/>
                    <a:pt x="5531" y="625"/>
                    <a:pt x="5500" y="531"/>
                  </a:cubicBezTo>
                  <a:cubicBezTo>
                    <a:pt x="5469" y="438"/>
                    <a:pt x="5531" y="344"/>
                    <a:pt x="5594" y="344"/>
                  </a:cubicBezTo>
                  <a:cubicBezTo>
                    <a:pt x="5594" y="344"/>
                    <a:pt x="5594" y="344"/>
                    <a:pt x="5562" y="281"/>
                  </a:cubicBezTo>
                  <a:cubicBezTo>
                    <a:pt x="5500" y="219"/>
                    <a:pt x="5500" y="219"/>
                    <a:pt x="5500" y="219"/>
                  </a:cubicBezTo>
                  <a:cubicBezTo>
                    <a:pt x="5406" y="219"/>
                    <a:pt x="5312" y="250"/>
                    <a:pt x="5312" y="250"/>
                  </a:cubicBezTo>
                  <a:cubicBezTo>
                    <a:pt x="5281" y="281"/>
                    <a:pt x="5281" y="375"/>
                    <a:pt x="5281" y="469"/>
                  </a:cubicBezTo>
                  <a:cubicBezTo>
                    <a:pt x="5281" y="563"/>
                    <a:pt x="5281" y="594"/>
                    <a:pt x="5219" y="563"/>
                  </a:cubicBezTo>
                  <a:cubicBezTo>
                    <a:pt x="5187" y="500"/>
                    <a:pt x="5125" y="469"/>
                    <a:pt x="5094" y="500"/>
                  </a:cubicBezTo>
                  <a:cubicBezTo>
                    <a:pt x="5062" y="500"/>
                    <a:pt x="5031" y="469"/>
                    <a:pt x="5000" y="469"/>
                  </a:cubicBezTo>
                  <a:cubicBezTo>
                    <a:pt x="4969" y="438"/>
                    <a:pt x="4937" y="406"/>
                    <a:pt x="4875" y="406"/>
                  </a:cubicBezTo>
                  <a:cubicBezTo>
                    <a:pt x="4812" y="406"/>
                    <a:pt x="4781" y="375"/>
                    <a:pt x="4781" y="344"/>
                  </a:cubicBezTo>
                  <a:cubicBezTo>
                    <a:pt x="4781" y="344"/>
                    <a:pt x="4750" y="250"/>
                    <a:pt x="4719" y="188"/>
                  </a:cubicBezTo>
                  <a:cubicBezTo>
                    <a:pt x="4656" y="94"/>
                    <a:pt x="4594" y="63"/>
                    <a:pt x="4562" y="63"/>
                  </a:cubicBezTo>
                  <a:cubicBezTo>
                    <a:pt x="4500" y="63"/>
                    <a:pt x="4406" y="63"/>
                    <a:pt x="4344" y="31"/>
                  </a:cubicBezTo>
                  <a:cubicBezTo>
                    <a:pt x="4250" y="31"/>
                    <a:pt x="4187" y="0"/>
                    <a:pt x="4156" y="0"/>
                  </a:cubicBezTo>
                  <a:cubicBezTo>
                    <a:pt x="4125" y="0"/>
                    <a:pt x="4094" y="63"/>
                    <a:pt x="4094" y="156"/>
                  </a:cubicBezTo>
                  <a:cubicBezTo>
                    <a:pt x="4094" y="250"/>
                    <a:pt x="4062" y="406"/>
                    <a:pt x="4031" y="469"/>
                  </a:cubicBezTo>
                  <a:cubicBezTo>
                    <a:pt x="4000" y="531"/>
                    <a:pt x="4000" y="625"/>
                    <a:pt x="4062" y="625"/>
                  </a:cubicBezTo>
                  <a:cubicBezTo>
                    <a:pt x="4094" y="656"/>
                    <a:pt x="4125" y="688"/>
                    <a:pt x="4125" y="750"/>
                  </a:cubicBezTo>
                  <a:cubicBezTo>
                    <a:pt x="4125" y="781"/>
                    <a:pt x="4156" y="813"/>
                    <a:pt x="4187" y="813"/>
                  </a:cubicBezTo>
                  <a:cubicBezTo>
                    <a:pt x="4219" y="781"/>
                    <a:pt x="4312" y="719"/>
                    <a:pt x="4344" y="656"/>
                  </a:cubicBezTo>
                  <a:cubicBezTo>
                    <a:pt x="4406" y="594"/>
                    <a:pt x="4469" y="563"/>
                    <a:pt x="4500" y="594"/>
                  </a:cubicBezTo>
                  <a:cubicBezTo>
                    <a:pt x="4500" y="656"/>
                    <a:pt x="4531" y="688"/>
                    <a:pt x="4531" y="719"/>
                  </a:cubicBezTo>
                  <a:cubicBezTo>
                    <a:pt x="4531" y="750"/>
                    <a:pt x="4562" y="813"/>
                    <a:pt x="4562" y="844"/>
                  </a:cubicBezTo>
                  <a:cubicBezTo>
                    <a:pt x="4562" y="875"/>
                    <a:pt x="4625" y="938"/>
                    <a:pt x="4656" y="938"/>
                  </a:cubicBezTo>
                  <a:cubicBezTo>
                    <a:pt x="4687" y="969"/>
                    <a:pt x="4687" y="969"/>
                    <a:pt x="4656" y="1000"/>
                  </a:cubicBezTo>
                  <a:cubicBezTo>
                    <a:pt x="4625" y="1000"/>
                    <a:pt x="4594" y="1031"/>
                    <a:pt x="4594" y="1063"/>
                  </a:cubicBezTo>
                  <a:cubicBezTo>
                    <a:pt x="4594" y="1125"/>
                    <a:pt x="4625" y="1156"/>
                    <a:pt x="4656" y="1156"/>
                  </a:cubicBezTo>
                  <a:cubicBezTo>
                    <a:pt x="4687" y="1188"/>
                    <a:pt x="4719" y="1219"/>
                    <a:pt x="4719" y="1219"/>
                  </a:cubicBezTo>
                  <a:cubicBezTo>
                    <a:pt x="4719" y="1250"/>
                    <a:pt x="4625" y="1219"/>
                    <a:pt x="4500" y="1188"/>
                  </a:cubicBezTo>
                  <a:cubicBezTo>
                    <a:pt x="4375" y="1125"/>
                    <a:pt x="4281" y="1094"/>
                    <a:pt x="4250" y="1094"/>
                  </a:cubicBezTo>
                  <a:cubicBezTo>
                    <a:pt x="4219" y="1094"/>
                    <a:pt x="4156" y="1063"/>
                    <a:pt x="4125" y="1031"/>
                  </a:cubicBezTo>
                  <a:cubicBezTo>
                    <a:pt x="4094" y="1000"/>
                    <a:pt x="4062" y="1000"/>
                    <a:pt x="4062" y="1031"/>
                  </a:cubicBezTo>
                  <a:cubicBezTo>
                    <a:pt x="4031" y="1063"/>
                    <a:pt x="3968" y="1031"/>
                    <a:pt x="3906" y="969"/>
                  </a:cubicBezTo>
                  <a:cubicBezTo>
                    <a:pt x="3844" y="906"/>
                    <a:pt x="3781" y="875"/>
                    <a:pt x="3781" y="906"/>
                  </a:cubicBezTo>
                  <a:cubicBezTo>
                    <a:pt x="3781" y="938"/>
                    <a:pt x="3750" y="1000"/>
                    <a:pt x="3719" y="1000"/>
                  </a:cubicBezTo>
                  <a:cubicBezTo>
                    <a:pt x="3687" y="1000"/>
                    <a:pt x="3625" y="1063"/>
                    <a:pt x="3562" y="1094"/>
                  </a:cubicBezTo>
                  <a:cubicBezTo>
                    <a:pt x="3500" y="1156"/>
                    <a:pt x="3437" y="1188"/>
                    <a:pt x="3406" y="1219"/>
                  </a:cubicBezTo>
                  <a:cubicBezTo>
                    <a:pt x="3344" y="1219"/>
                    <a:pt x="3312" y="1219"/>
                    <a:pt x="3281" y="1250"/>
                  </a:cubicBezTo>
                  <a:cubicBezTo>
                    <a:pt x="3250" y="1250"/>
                    <a:pt x="3156" y="1219"/>
                    <a:pt x="3062" y="1156"/>
                  </a:cubicBezTo>
                  <a:cubicBezTo>
                    <a:pt x="2969" y="1125"/>
                    <a:pt x="2812" y="1063"/>
                    <a:pt x="2687" y="1063"/>
                  </a:cubicBezTo>
                  <a:cubicBezTo>
                    <a:pt x="2562" y="1063"/>
                    <a:pt x="2437" y="1031"/>
                    <a:pt x="2375" y="1000"/>
                  </a:cubicBezTo>
                  <a:cubicBezTo>
                    <a:pt x="2312" y="969"/>
                    <a:pt x="2250" y="938"/>
                    <a:pt x="2250" y="969"/>
                  </a:cubicBezTo>
                  <a:cubicBezTo>
                    <a:pt x="2219" y="969"/>
                    <a:pt x="2125" y="938"/>
                    <a:pt x="2000" y="906"/>
                  </a:cubicBezTo>
                  <a:cubicBezTo>
                    <a:pt x="2000" y="906"/>
                    <a:pt x="2000" y="906"/>
                    <a:pt x="1937" y="844"/>
                  </a:cubicBezTo>
                  <a:cubicBezTo>
                    <a:pt x="1875" y="813"/>
                    <a:pt x="1844" y="813"/>
                    <a:pt x="1781" y="844"/>
                  </a:cubicBezTo>
                  <a:cubicBezTo>
                    <a:pt x="1750" y="844"/>
                    <a:pt x="1687" y="875"/>
                    <a:pt x="1687" y="875"/>
                  </a:cubicBezTo>
                  <a:cubicBezTo>
                    <a:pt x="1656" y="906"/>
                    <a:pt x="1625" y="938"/>
                    <a:pt x="1594" y="969"/>
                  </a:cubicBezTo>
                  <a:cubicBezTo>
                    <a:pt x="1594" y="969"/>
                    <a:pt x="1594" y="969"/>
                    <a:pt x="1531" y="969"/>
                  </a:cubicBezTo>
                  <a:cubicBezTo>
                    <a:pt x="1469" y="969"/>
                    <a:pt x="1469" y="969"/>
                    <a:pt x="1469" y="969"/>
                  </a:cubicBezTo>
                  <a:cubicBezTo>
                    <a:pt x="1437" y="1000"/>
                    <a:pt x="1406" y="1063"/>
                    <a:pt x="1375" y="1094"/>
                  </a:cubicBezTo>
                  <a:cubicBezTo>
                    <a:pt x="1344" y="1125"/>
                    <a:pt x="1281" y="1188"/>
                    <a:pt x="1219" y="1219"/>
                  </a:cubicBezTo>
                  <a:cubicBezTo>
                    <a:pt x="1156" y="1250"/>
                    <a:pt x="1125" y="1313"/>
                    <a:pt x="1187" y="1344"/>
                  </a:cubicBezTo>
                  <a:cubicBezTo>
                    <a:pt x="1219" y="1375"/>
                    <a:pt x="1250" y="1438"/>
                    <a:pt x="1281" y="1469"/>
                  </a:cubicBezTo>
                  <a:cubicBezTo>
                    <a:pt x="1312" y="1531"/>
                    <a:pt x="1375" y="1594"/>
                    <a:pt x="1406" y="1625"/>
                  </a:cubicBezTo>
                  <a:cubicBezTo>
                    <a:pt x="1469" y="1656"/>
                    <a:pt x="1500" y="1719"/>
                    <a:pt x="1469" y="1750"/>
                  </a:cubicBezTo>
                  <a:cubicBezTo>
                    <a:pt x="1469" y="1813"/>
                    <a:pt x="1375" y="1781"/>
                    <a:pt x="1281" y="1688"/>
                  </a:cubicBezTo>
                  <a:cubicBezTo>
                    <a:pt x="1281" y="1688"/>
                    <a:pt x="1281" y="1688"/>
                    <a:pt x="1219" y="1688"/>
                  </a:cubicBezTo>
                  <a:cubicBezTo>
                    <a:pt x="1156" y="1688"/>
                    <a:pt x="1156" y="1688"/>
                    <a:pt x="1156" y="1688"/>
                  </a:cubicBezTo>
                  <a:cubicBezTo>
                    <a:pt x="1062" y="1750"/>
                    <a:pt x="1031" y="1844"/>
                    <a:pt x="1062" y="1906"/>
                  </a:cubicBezTo>
                  <a:cubicBezTo>
                    <a:pt x="1094" y="1969"/>
                    <a:pt x="1187" y="2000"/>
                    <a:pt x="1281" y="2000"/>
                  </a:cubicBezTo>
                  <a:cubicBezTo>
                    <a:pt x="1406" y="2000"/>
                    <a:pt x="1469" y="2031"/>
                    <a:pt x="1437" y="2094"/>
                  </a:cubicBezTo>
                  <a:cubicBezTo>
                    <a:pt x="1406" y="2156"/>
                    <a:pt x="1375" y="2219"/>
                    <a:pt x="1344" y="2219"/>
                  </a:cubicBezTo>
                  <a:cubicBezTo>
                    <a:pt x="1312" y="2219"/>
                    <a:pt x="1250" y="2313"/>
                    <a:pt x="1187" y="2375"/>
                  </a:cubicBezTo>
                  <a:cubicBezTo>
                    <a:pt x="1156" y="2438"/>
                    <a:pt x="1094" y="2531"/>
                    <a:pt x="1094" y="2563"/>
                  </a:cubicBezTo>
                  <a:cubicBezTo>
                    <a:pt x="1094" y="2625"/>
                    <a:pt x="1125" y="2656"/>
                    <a:pt x="1187" y="2656"/>
                  </a:cubicBezTo>
                  <a:cubicBezTo>
                    <a:pt x="1219" y="2688"/>
                    <a:pt x="1281" y="2719"/>
                    <a:pt x="1312" y="2719"/>
                  </a:cubicBezTo>
                  <a:cubicBezTo>
                    <a:pt x="1344" y="2750"/>
                    <a:pt x="1406" y="2813"/>
                    <a:pt x="1406" y="2875"/>
                  </a:cubicBezTo>
                  <a:cubicBezTo>
                    <a:pt x="1406" y="2906"/>
                    <a:pt x="1469" y="2938"/>
                    <a:pt x="1531" y="2906"/>
                  </a:cubicBezTo>
                  <a:cubicBezTo>
                    <a:pt x="1594" y="2906"/>
                    <a:pt x="1656" y="2906"/>
                    <a:pt x="1656" y="2969"/>
                  </a:cubicBezTo>
                  <a:cubicBezTo>
                    <a:pt x="1656" y="3000"/>
                    <a:pt x="1625" y="3063"/>
                    <a:pt x="1594" y="3125"/>
                  </a:cubicBezTo>
                  <a:cubicBezTo>
                    <a:pt x="1531" y="3156"/>
                    <a:pt x="1469" y="3250"/>
                    <a:pt x="1375" y="3313"/>
                  </a:cubicBezTo>
                  <a:cubicBezTo>
                    <a:pt x="1312" y="3375"/>
                    <a:pt x="1156" y="3469"/>
                    <a:pt x="1031" y="3531"/>
                  </a:cubicBezTo>
                  <a:cubicBezTo>
                    <a:pt x="906" y="3563"/>
                    <a:pt x="750" y="3656"/>
                    <a:pt x="656" y="3688"/>
                  </a:cubicBezTo>
                  <a:cubicBezTo>
                    <a:pt x="562" y="3719"/>
                    <a:pt x="375" y="3719"/>
                    <a:pt x="219" y="3719"/>
                  </a:cubicBezTo>
                  <a:cubicBezTo>
                    <a:pt x="94" y="3719"/>
                    <a:pt x="0" y="3719"/>
                    <a:pt x="31" y="3750"/>
                  </a:cubicBezTo>
                  <a:cubicBezTo>
                    <a:pt x="31" y="3781"/>
                    <a:pt x="125" y="3813"/>
                    <a:pt x="187" y="3813"/>
                  </a:cubicBezTo>
                  <a:cubicBezTo>
                    <a:pt x="250" y="3781"/>
                    <a:pt x="406" y="3781"/>
                    <a:pt x="500" y="3781"/>
                  </a:cubicBezTo>
                  <a:cubicBezTo>
                    <a:pt x="625" y="3781"/>
                    <a:pt x="781" y="3719"/>
                    <a:pt x="875" y="3688"/>
                  </a:cubicBezTo>
                  <a:cubicBezTo>
                    <a:pt x="969" y="3625"/>
                    <a:pt x="1125" y="3563"/>
                    <a:pt x="1250" y="3500"/>
                  </a:cubicBezTo>
                  <a:cubicBezTo>
                    <a:pt x="1375" y="3438"/>
                    <a:pt x="1500" y="3406"/>
                    <a:pt x="1531" y="3406"/>
                  </a:cubicBezTo>
                  <a:cubicBezTo>
                    <a:pt x="1562" y="3438"/>
                    <a:pt x="1656" y="3344"/>
                    <a:pt x="1750" y="3281"/>
                  </a:cubicBezTo>
                  <a:cubicBezTo>
                    <a:pt x="1812" y="3188"/>
                    <a:pt x="1875" y="3125"/>
                    <a:pt x="1906" y="3156"/>
                  </a:cubicBezTo>
                  <a:cubicBezTo>
                    <a:pt x="1937" y="3188"/>
                    <a:pt x="1969" y="3219"/>
                    <a:pt x="2031" y="3219"/>
                  </a:cubicBezTo>
                  <a:cubicBezTo>
                    <a:pt x="2062" y="3188"/>
                    <a:pt x="2125" y="3156"/>
                    <a:pt x="2125" y="3125"/>
                  </a:cubicBezTo>
                  <a:cubicBezTo>
                    <a:pt x="2156" y="3063"/>
                    <a:pt x="2156" y="3000"/>
                    <a:pt x="2156" y="2969"/>
                  </a:cubicBezTo>
                  <a:cubicBezTo>
                    <a:pt x="2156" y="2969"/>
                    <a:pt x="2250" y="2906"/>
                    <a:pt x="2312" y="2844"/>
                  </a:cubicBezTo>
                  <a:cubicBezTo>
                    <a:pt x="2375" y="2813"/>
                    <a:pt x="2500" y="2781"/>
                    <a:pt x="2562" y="2781"/>
                  </a:cubicBezTo>
                  <a:cubicBezTo>
                    <a:pt x="2625" y="2781"/>
                    <a:pt x="2781" y="2781"/>
                    <a:pt x="2875" y="2813"/>
                  </a:cubicBezTo>
                  <a:cubicBezTo>
                    <a:pt x="3000" y="2844"/>
                    <a:pt x="3156" y="2938"/>
                    <a:pt x="3219" y="3031"/>
                  </a:cubicBezTo>
                  <a:cubicBezTo>
                    <a:pt x="3281" y="3094"/>
                    <a:pt x="3375" y="3250"/>
                    <a:pt x="3406" y="3313"/>
                  </a:cubicBezTo>
                  <a:cubicBezTo>
                    <a:pt x="3437" y="3406"/>
                    <a:pt x="3500" y="3531"/>
                    <a:pt x="3531" y="3625"/>
                  </a:cubicBezTo>
                  <a:cubicBezTo>
                    <a:pt x="3562" y="3719"/>
                    <a:pt x="3625" y="3750"/>
                    <a:pt x="3625" y="3688"/>
                  </a:cubicBezTo>
                  <a:cubicBezTo>
                    <a:pt x="3656" y="3625"/>
                    <a:pt x="3719" y="3625"/>
                    <a:pt x="3781" y="3688"/>
                  </a:cubicBezTo>
                  <a:cubicBezTo>
                    <a:pt x="3844" y="3750"/>
                    <a:pt x="3906" y="3844"/>
                    <a:pt x="3906" y="3875"/>
                  </a:cubicBezTo>
                  <a:cubicBezTo>
                    <a:pt x="3906" y="3906"/>
                    <a:pt x="3937" y="4000"/>
                    <a:pt x="4000" y="4063"/>
                  </a:cubicBezTo>
                  <a:cubicBezTo>
                    <a:pt x="4031" y="4125"/>
                    <a:pt x="4062" y="4281"/>
                    <a:pt x="4062" y="4375"/>
                  </a:cubicBezTo>
                  <a:cubicBezTo>
                    <a:pt x="4094" y="4500"/>
                    <a:pt x="4094" y="4718"/>
                    <a:pt x="4094" y="4874"/>
                  </a:cubicBezTo>
                  <a:cubicBezTo>
                    <a:pt x="4094" y="5030"/>
                    <a:pt x="4156" y="5187"/>
                    <a:pt x="4187" y="5218"/>
                  </a:cubicBezTo>
                  <a:cubicBezTo>
                    <a:pt x="4250" y="5249"/>
                    <a:pt x="4281" y="5312"/>
                    <a:pt x="4312" y="5374"/>
                  </a:cubicBezTo>
                  <a:cubicBezTo>
                    <a:pt x="4344" y="5437"/>
                    <a:pt x="4406" y="5499"/>
                    <a:pt x="4437" y="5499"/>
                  </a:cubicBezTo>
                  <a:cubicBezTo>
                    <a:pt x="4469" y="5530"/>
                    <a:pt x="4531" y="5530"/>
                    <a:pt x="4562" y="5562"/>
                  </a:cubicBezTo>
                  <a:cubicBezTo>
                    <a:pt x="4562" y="5562"/>
                    <a:pt x="4594" y="5655"/>
                    <a:pt x="4625" y="5718"/>
                  </a:cubicBezTo>
                  <a:cubicBezTo>
                    <a:pt x="4656" y="5812"/>
                    <a:pt x="4719" y="5905"/>
                    <a:pt x="4750" y="5937"/>
                  </a:cubicBezTo>
                  <a:cubicBezTo>
                    <a:pt x="4781" y="5968"/>
                    <a:pt x="4812" y="6030"/>
                    <a:pt x="4844" y="6062"/>
                  </a:cubicBezTo>
                  <a:cubicBezTo>
                    <a:pt x="4844" y="6093"/>
                    <a:pt x="4906" y="6155"/>
                    <a:pt x="4937" y="6187"/>
                  </a:cubicBezTo>
                  <a:cubicBezTo>
                    <a:pt x="4969" y="6218"/>
                    <a:pt x="5000" y="6249"/>
                    <a:pt x="5031" y="6280"/>
                  </a:cubicBezTo>
                  <a:cubicBezTo>
                    <a:pt x="5062" y="6312"/>
                    <a:pt x="5094" y="6343"/>
                    <a:pt x="5125" y="6343"/>
                  </a:cubicBezTo>
                  <a:cubicBezTo>
                    <a:pt x="5156" y="6343"/>
                    <a:pt x="5125" y="6312"/>
                    <a:pt x="5062" y="6218"/>
                  </a:cubicBezTo>
                  <a:cubicBezTo>
                    <a:pt x="5031" y="6155"/>
                    <a:pt x="4969" y="6062"/>
                    <a:pt x="4969" y="5999"/>
                  </a:cubicBezTo>
                  <a:cubicBezTo>
                    <a:pt x="4937" y="5968"/>
                    <a:pt x="4969" y="5968"/>
                    <a:pt x="5000" y="5968"/>
                  </a:cubicBezTo>
                  <a:cubicBezTo>
                    <a:pt x="5062" y="5999"/>
                    <a:pt x="5156" y="6093"/>
                    <a:pt x="5219" y="6124"/>
                  </a:cubicBezTo>
                  <a:cubicBezTo>
                    <a:pt x="5250" y="6187"/>
                    <a:pt x="5312" y="6312"/>
                    <a:pt x="5344" y="6374"/>
                  </a:cubicBezTo>
                  <a:cubicBezTo>
                    <a:pt x="5375" y="6437"/>
                    <a:pt x="5406" y="6499"/>
                    <a:pt x="5406" y="6530"/>
                  </a:cubicBezTo>
                  <a:cubicBezTo>
                    <a:pt x="5406" y="6562"/>
                    <a:pt x="5500" y="6655"/>
                    <a:pt x="5656" y="6749"/>
                  </a:cubicBezTo>
                  <a:cubicBezTo>
                    <a:pt x="5719" y="6780"/>
                    <a:pt x="5719" y="6780"/>
                    <a:pt x="5719" y="6780"/>
                  </a:cubicBezTo>
                  <a:cubicBezTo>
                    <a:pt x="5875" y="6874"/>
                    <a:pt x="6031" y="6937"/>
                    <a:pt x="6094" y="6937"/>
                  </a:cubicBezTo>
                  <a:cubicBezTo>
                    <a:pt x="6125" y="6905"/>
                    <a:pt x="6219" y="6937"/>
                    <a:pt x="6250" y="6937"/>
                  </a:cubicBezTo>
                  <a:cubicBezTo>
                    <a:pt x="6281" y="6937"/>
                    <a:pt x="6375" y="6999"/>
                    <a:pt x="6469" y="7030"/>
                  </a:cubicBezTo>
                  <a:cubicBezTo>
                    <a:pt x="6562" y="7093"/>
                    <a:pt x="6687" y="7155"/>
                    <a:pt x="6750" y="7187"/>
                  </a:cubicBezTo>
                  <a:cubicBezTo>
                    <a:pt x="6781" y="7218"/>
                    <a:pt x="6844" y="7280"/>
                    <a:pt x="6906" y="7343"/>
                  </a:cubicBezTo>
                  <a:cubicBezTo>
                    <a:pt x="6937" y="7405"/>
                    <a:pt x="6969" y="7468"/>
                    <a:pt x="7000" y="7499"/>
                  </a:cubicBezTo>
                  <a:cubicBezTo>
                    <a:pt x="7000" y="7530"/>
                    <a:pt x="7062" y="7562"/>
                    <a:pt x="7156" y="7562"/>
                  </a:cubicBezTo>
                  <a:cubicBezTo>
                    <a:pt x="7219" y="7562"/>
                    <a:pt x="7281" y="7562"/>
                    <a:pt x="7281" y="7530"/>
                  </a:cubicBezTo>
                  <a:cubicBezTo>
                    <a:pt x="7281" y="7530"/>
                    <a:pt x="7344" y="7499"/>
                    <a:pt x="7375" y="7499"/>
                  </a:cubicBezTo>
                  <a:cubicBezTo>
                    <a:pt x="7406" y="7499"/>
                    <a:pt x="7437" y="7593"/>
                    <a:pt x="7437" y="7655"/>
                  </a:cubicBezTo>
                  <a:cubicBezTo>
                    <a:pt x="7437" y="7749"/>
                    <a:pt x="7437" y="7843"/>
                    <a:pt x="7406" y="7905"/>
                  </a:cubicBezTo>
                  <a:cubicBezTo>
                    <a:pt x="7375" y="7937"/>
                    <a:pt x="7344" y="7968"/>
                    <a:pt x="7312" y="7999"/>
                  </a:cubicBezTo>
                  <a:cubicBezTo>
                    <a:pt x="7250" y="8030"/>
                    <a:pt x="7219" y="8124"/>
                    <a:pt x="7219" y="8187"/>
                  </a:cubicBezTo>
                  <a:cubicBezTo>
                    <a:pt x="7219" y="8249"/>
                    <a:pt x="7219" y="8374"/>
                    <a:pt x="7187" y="8405"/>
                  </a:cubicBezTo>
                  <a:cubicBezTo>
                    <a:pt x="7187" y="8468"/>
                    <a:pt x="7187" y="8530"/>
                    <a:pt x="7219" y="8562"/>
                  </a:cubicBezTo>
                  <a:cubicBezTo>
                    <a:pt x="7250" y="8593"/>
                    <a:pt x="7312" y="8687"/>
                    <a:pt x="7375" y="8780"/>
                  </a:cubicBezTo>
                  <a:cubicBezTo>
                    <a:pt x="7437" y="8874"/>
                    <a:pt x="7531" y="8999"/>
                    <a:pt x="7594" y="9093"/>
                  </a:cubicBezTo>
                  <a:cubicBezTo>
                    <a:pt x="7656" y="9187"/>
                    <a:pt x="7781" y="9312"/>
                    <a:pt x="7812" y="9343"/>
                  </a:cubicBezTo>
                  <a:cubicBezTo>
                    <a:pt x="7875" y="9374"/>
                    <a:pt x="7906" y="9499"/>
                    <a:pt x="7906" y="9655"/>
                  </a:cubicBezTo>
                  <a:cubicBezTo>
                    <a:pt x="7906" y="9812"/>
                    <a:pt x="7906" y="9968"/>
                    <a:pt x="7875" y="10062"/>
                  </a:cubicBezTo>
                  <a:cubicBezTo>
                    <a:pt x="7875" y="10124"/>
                    <a:pt x="7844" y="10280"/>
                    <a:pt x="7875" y="10405"/>
                  </a:cubicBezTo>
                  <a:cubicBezTo>
                    <a:pt x="7875" y="10499"/>
                    <a:pt x="7844" y="10655"/>
                    <a:pt x="7781" y="10749"/>
                  </a:cubicBezTo>
                  <a:cubicBezTo>
                    <a:pt x="7750" y="10843"/>
                    <a:pt x="7687" y="11062"/>
                    <a:pt x="7687" y="11218"/>
                  </a:cubicBezTo>
                  <a:cubicBezTo>
                    <a:pt x="7687" y="11343"/>
                    <a:pt x="7687" y="11343"/>
                    <a:pt x="7687" y="11343"/>
                  </a:cubicBezTo>
                  <a:cubicBezTo>
                    <a:pt x="7687" y="11499"/>
                    <a:pt x="7656" y="11687"/>
                    <a:pt x="7625" y="11749"/>
                  </a:cubicBezTo>
                  <a:cubicBezTo>
                    <a:pt x="7594" y="11843"/>
                    <a:pt x="7562" y="11905"/>
                    <a:pt x="7562" y="11937"/>
                  </a:cubicBezTo>
                  <a:cubicBezTo>
                    <a:pt x="7594" y="11937"/>
                    <a:pt x="7594" y="12030"/>
                    <a:pt x="7594" y="12124"/>
                  </a:cubicBezTo>
                  <a:cubicBezTo>
                    <a:pt x="7594" y="12218"/>
                    <a:pt x="7625" y="12343"/>
                    <a:pt x="7656" y="12437"/>
                  </a:cubicBezTo>
                  <a:cubicBezTo>
                    <a:pt x="7656" y="12499"/>
                    <a:pt x="7719" y="12593"/>
                    <a:pt x="7719" y="12655"/>
                  </a:cubicBezTo>
                  <a:cubicBezTo>
                    <a:pt x="7750" y="12687"/>
                    <a:pt x="7875" y="12749"/>
                    <a:pt x="7969" y="12812"/>
                  </a:cubicBezTo>
                  <a:cubicBezTo>
                    <a:pt x="8094" y="12843"/>
                    <a:pt x="8219" y="12843"/>
                    <a:pt x="8250" y="12843"/>
                  </a:cubicBezTo>
                  <a:cubicBezTo>
                    <a:pt x="8281" y="12812"/>
                    <a:pt x="8344" y="12780"/>
                    <a:pt x="8375" y="12780"/>
                  </a:cubicBezTo>
                  <a:cubicBezTo>
                    <a:pt x="8406" y="12780"/>
                    <a:pt x="8375" y="12749"/>
                    <a:pt x="8312" y="12718"/>
                  </a:cubicBezTo>
                  <a:cubicBezTo>
                    <a:pt x="8250" y="12655"/>
                    <a:pt x="8156" y="12593"/>
                    <a:pt x="8125" y="12530"/>
                  </a:cubicBezTo>
                  <a:cubicBezTo>
                    <a:pt x="8125" y="12499"/>
                    <a:pt x="8094" y="12405"/>
                    <a:pt x="8094" y="12374"/>
                  </a:cubicBezTo>
                  <a:cubicBezTo>
                    <a:pt x="8094" y="12312"/>
                    <a:pt x="8094" y="12280"/>
                    <a:pt x="8125" y="12249"/>
                  </a:cubicBezTo>
                  <a:cubicBezTo>
                    <a:pt x="8156" y="12249"/>
                    <a:pt x="8156" y="12187"/>
                    <a:pt x="8156" y="12155"/>
                  </a:cubicBezTo>
                  <a:cubicBezTo>
                    <a:pt x="8187" y="12124"/>
                    <a:pt x="8219" y="12093"/>
                    <a:pt x="8250" y="12062"/>
                  </a:cubicBezTo>
                  <a:cubicBezTo>
                    <a:pt x="8281" y="12062"/>
                    <a:pt x="8312" y="12030"/>
                    <a:pt x="8312" y="11999"/>
                  </a:cubicBezTo>
                  <a:cubicBezTo>
                    <a:pt x="8312" y="11937"/>
                    <a:pt x="8281" y="11905"/>
                    <a:pt x="8250" y="11874"/>
                  </a:cubicBezTo>
                  <a:cubicBezTo>
                    <a:pt x="8219" y="11843"/>
                    <a:pt x="8219" y="11812"/>
                    <a:pt x="8250" y="11780"/>
                  </a:cubicBezTo>
                  <a:cubicBezTo>
                    <a:pt x="8250" y="11749"/>
                    <a:pt x="8312" y="11687"/>
                    <a:pt x="8312" y="11624"/>
                  </a:cubicBezTo>
                  <a:cubicBezTo>
                    <a:pt x="8344" y="11593"/>
                    <a:pt x="8375" y="11499"/>
                    <a:pt x="8406" y="11468"/>
                  </a:cubicBezTo>
                  <a:cubicBezTo>
                    <a:pt x="8437" y="11437"/>
                    <a:pt x="8437" y="11405"/>
                    <a:pt x="8406" y="11343"/>
                  </a:cubicBezTo>
                  <a:cubicBezTo>
                    <a:pt x="8375" y="11312"/>
                    <a:pt x="8375" y="11280"/>
                    <a:pt x="8437" y="11280"/>
                  </a:cubicBezTo>
                  <a:cubicBezTo>
                    <a:pt x="8469" y="11249"/>
                    <a:pt x="8531" y="11218"/>
                    <a:pt x="8531" y="11155"/>
                  </a:cubicBezTo>
                  <a:cubicBezTo>
                    <a:pt x="8531" y="11124"/>
                    <a:pt x="8594" y="11062"/>
                    <a:pt x="8719" y="11062"/>
                  </a:cubicBezTo>
                  <a:cubicBezTo>
                    <a:pt x="8812" y="11030"/>
                    <a:pt x="8906" y="10999"/>
                    <a:pt x="8906" y="10968"/>
                  </a:cubicBezTo>
                  <a:cubicBezTo>
                    <a:pt x="8906" y="10905"/>
                    <a:pt x="8937" y="10843"/>
                    <a:pt x="8937" y="10812"/>
                  </a:cubicBezTo>
                  <a:cubicBezTo>
                    <a:pt x="8937" y="10749"/>
                    <a:pt x="8969" y="10718"/>
                    <a:pt x="9031" y="10718"/>
                  </a:cubicBezTo>
                  <a:cubicBezTo>
                    <a:pt x="9062" y="10718"/>
                    <a:pt x="9125" y="10687"/>
                    <a:pt x="9156" y="10655"/>
                  </a:cubicBezTo>
                  <a:cubicBezTo>
                    <a:pt x="9187" y="10593"/>
                    <a:pt x="9250" y="10499"/>
                    <a:pt x="9281" y="10437"/>
                  </a:cubicBezTo>
                  <a:cubicBezTo>
                    <a:pt x="9344" y="10405"/>
                    <a:pt x="9406" y="10312"/>
                    <a:pt x="9437" y="10280"/>
                  </a:cubicBezTo>
                  <a:cubicBezTo>
                    <a:pt x="9469" y="10249"/>
                    <a:pt x="9500" y="10155"/>
                    <a:pt x="9531" y="10093"/>
                  </a:cubicBezTo>
                  <a:cubicBezTo>
                    <a:pt x="9531" y="10030"/>
                    <a:pt x="9594" y="9905"/>
                    <a:pt x="9656" y="9874"/>
                  </a:cubicBezTo>
                  <a:cubicBezTo>
                    <a:pt x="9719" y="9812"/>
                    <a:pt x="9812" y="9780"/>
                    <a:pt x="9875" y="9780"/>
                  </a:cubicBezTo>
                  <a:cubicBezTo>
                    <a:pt x="9937" y="9780"/>
                    <a:pt x="10000" y="9687"/>
                    <a:pt x="10062" y="9593"/>
                  </a:cubicBezTo>
                  <a:cubicBezTo>
                    <a:pt x="10125" y="9499"/>
                    <a:pt x="10187" y="9343"/>
                    <a:pt x="10187" y="9249"/>
                  </a:cubicBezTo>
                  <a:cubicBezTo>
                    <a:pt x="10187" y="9124"/>
                    <a:pt x="10281" y="8937"/>
                    <a:pt x="10375" y="8843"/>
                  </a:cubicBezTo>
                  <a:cubicBezTo>
                    <a:pt x="10437" y="8749"/>
                    <a:pt x="10500" y="8624"/>
                    <a:pt x="10500" y="8562"/>
                  </a:cubicBezTo>
                  <a:cubicBezTo>
                    <a:pt x="10469" y="8499"/>
                    <a:pt x="10437" y="8437"/>
                    <a:pt x="10375" y="8437"/>
                  </a:cubicBezTo>
                </a:path>
              </a:pathLst>
            </a:cu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75" name="Google Shape;375;p60"/>
            <p:cNvSpPr/>
            <p:nvPr/>
          </p:nvSpPr>
          <p:spPr>
            <a:xfrm>
              <a:off x="1972" y="537"/>
              <a:ext cx="963" cy="1424"/>
            </a:xfrm>
            <a:custGeom>
              <a:rect b="b" l="l" r="r" t="t"/>
              <a:pathLst>
                <a:path extrusionOk="0" h="6282" w="4251">
                  <a:moveTo>
                    <a:pt x="3594" y="4438"/>
                  </a:moveTo>
                  <a:lnTo>
                    <a:pt x="3594" y="4438"/>
                  </a:lnTo>
                  <a:cubicBezTo>
                    <a:pt x="3594" y="4375"/>
                    <a:pt x="3562" y="4250"/>
                    <a:pt x="3500" y="4188"/>
                  </a:cubicBezTo>
                  <a:cubicBezTo>
                    <a:pt x="3468" y="4125"/>
                    <a:pt x="3406" y="4063"/>
                    <a:pt x="3375" y="4031"/>
                  </a:cubicBezTo>
                  <a:cubicBezTo>
                    <a:pt x="3344" y="4000"/>
                    <a:pt x="3344" y="3938"/>
                    <a:pt x="3375" y="3875"/>
                  </a:cubicBezTo>
                  <a:cubicBezTo>
                    <a:pt x="3406" y="3844"/>
                    <a:pt x="3468" y="3813"/>
                    <a:pt x="3468" y="3875"/>
                  </a:cubicBezTo>
                  <a:cubicBezTo>
                    <a:pt x="3500" y="3906"/>
                    <a:pt x="3562" y="3938"/>
                    <a:pt x="3625" y="3938"/>
                  </a:cubicBezTo>
                  <a:cubicBezTo>
                    <a:pt x="3656" y="3906"/>
                    <a:pt x="3719" y="3875"/>
                    <a:pt x="3750" y="3844"/>
                  </a:cubicBezTo>
                  <a:cubicBezTo>
                    <a:pt x="3750" y="3781"/>
                    <a:pt x="3719" y="3719"/>
                    <a:pt x="3656" y="3688"/>
                  </a:cubicBezTo>
                  <a:cubicBezTo>
                    <a:pt x="3594" y="3625"/>
                    <a:pt x="3625" y="3594"/>
                    <a:pt x="3687" y="3625"/>
                  </a:cubicBezTo>
                  <a:cubicBezTo>
                    <a:pt x="3750" y="3625"/>
                    <a:pt x="3781" y="3563"/>
                    <a:pt x="3750" y="3500"/>
                  </a:cubicBezTo>
                  <a:cubicBezTo>
                    <a:pt x="3687" y="3438"/>
                    <a:pt x="3687" y="3375"/>
                    <a:pt x="3687" y="3344"/>
                  </a:cubicBezTo>
                  <a:cubicBezTo>
                    <a:pt x="3687" y="3313"/>
                    <a:pt x="3687" y="3313"/>
                    <a:pt x="3750" y="3313"/>
                  </a:cubicBezTo>
                  <a:cubicBezTo>
                    <a:pt x="3781" y="3344"/>
                    <a:pt x="3812" y="3313"/>
                    <a:pt x="3812" y="3281"/>
                  </a:cubicBezTo>
                  <a:cubicBezTo>
                    <a:pt x="3812" y="3219"/>
                    <a:pt x="3781" y="3156"/>
                    <a:pt x="3750" y="3125"/>
                  </a:cubicBezTo>
                  <a:cubicBezTo>
                    <a:pt x="3719" y="3094"/>
                    <a:pt x="3687" y="3031"/>
                    <a:pt x="3687" y="3000"/>
                  </a:cubicBezTo>
                  <a:cubicBezTo>
                    <a:pt x="3656" y="2969"/>
                    <a:pt x="3656" y="2938"/>
                    <a:pt x="3687" y="2938"/>
                  </a:cubicBezTo>
                  <a:cubicBezTo>
                    <a:pt x="3719" y="2906"/>
                    <a:pt x="3750" y="2906"/>
                    <a:pt x="3781" y="2938"/>
                  </a:cubicBezTo>
                  <a:cubicBezTo>
                    <a:pt x="3812" y="2938"/>
                    <a:pt x="3875" y="2938"/>
                    <a:pt x="3875" y="2906"/>
                  </a:cubicBezTo>
                  <a:cubicBezTo>
                    <a:pt x="3906" y="2875"/>
                    <a:pt x="3937" y="2844"/>
                    <a:pt x="3937" y="2813"/>
                  </a:cubicBezTo>
                  <a:cubicBezTo>
                    <a:pt x="3906" y="2781"/>
                    <a:pt x="3875" y="2750"/>
                    <a:pt x="3812" y="2719"/>
                  </a:cubicBezTo>
                  <a:cubicBezTo>
                    <a:pt x="3750" y="2719"/>
                    <a:pt x="3719" y="2625"/>
                    <a:pt x="3719" y="2531"/>
                  </a:cubicBezTo>
                  <a:cubicBezTo>
                    <a:pt x="3719" y="2406"/>
                    <a:pt x="3750" y="2281"/>
                    <a:pt x="3781" y="2219"/>
                  </a:cubicBezTo>
                  <a:cubicBezTo>
                    <a:pt x="3812" y="2156"/>
                    <a:pt x="3812" y="2031"/>
                    <a:pt x="3812" y="1969"/>
                  </a:cubicBezTo>
                  <a:cubicBezTo>
                    <a:pt x="3781" y="1906"/>
                    <a:pt x="3812" y="1844"/>
                    <a:pt x="3875" y="1781"/>
                  </a:cubicBezTo>
                  <a:cubicBezTo>
                    <a:pt x="3906" y="1750"/>
                    <a:pt x="3969" y="1688"/>
                    <a:pt x="4000" y="1625"/>
                  </a:cubicBezTo>
                  <a:cubicBezTo>
                    <a:pt x="4031" y="1594"/>
                    <a:pt x="3969" y="1563"/>
                    <a:pt x="3875" y="1563"/>
                  </a:cubicBezTo>
                  <a:cubicBezTo>
                    <a:pt x="3781" y="1563"/>
                    <a:pt x="3750" y="1531"/>
                    <a:pt x="3781" y="1500"/>
                  </a:cubicBezTo>
                  <a:cubicBezTo>
                    <a:pt x="3812" y="1469"/>
                    <a:pt x="3906" y="1438"/>
                    <a:pt x="3969" y="1438"/>
                  </a:cubicBezTo>
                  <a:cubicBezTo>
                    <a:pt x="4031" y="1438"/>
                    <a:pt x="4125" y="1344"/>
                    <a:pt x="4187" y="1250"/>
                  </a:cubicBezTo>
                  <a:cubicBezTo>
                    <a:pt x="4250" y="1125"/>
                    <a:pt x="4250" y="1031"/>
                    <a:pt x="4187" y="969"/>
                  </a:cubicBezTo>
                  <a:cubicBezTo>
                    <a:pt x="4125" y="938"/>
                    <a:pt x="4031" y="906"/>
                    <a:pt x="3969" y="938"/>
                  </a:cubicBezTo>
                  <a:cubicBezTo>
                    <a:pt x="3937" y="938"/>
                    <a:pt x="3875" y="1000"/>
                    <a:pt x="3875" y="1063"/>
                  </a:cubicBezTo>
                  <a:cubicBezTo>
                    <a:pt x="3875" y="1094"/>
                    <a:pt x="3844" y="1156"/>
                    <a:pt x="3812" y="1156"/>
                  </a:cubicBezTo>
                  <a:cubicBezTo>
                    <a:pt x="3781" y="1156"/>
                    <a:pt x="3750" y="1156"/>
                    <a:pt x="3750" y="1125"/>
                  </a:cubicBezTo>
                  <a:cubicBezTo>
                    <a:pt x="3719" y="1094"/>
                    <a:pt x="3656" y="1156"/>
                    <a:pt x="3594" y="1250"/>
                  </a:cubicBezTo>
                  <a:cubicBezTo>
                    <a:pt x="3531" y="1375"/>
                    <a:pt x="3500" y="1313"/>
                    <a:pt x="3500" y="1156"/>
                  </a:cubicBezTo>
                  <a:cubicBezTo>
                    <a:pt x="3531" y="1000"/>
                    <a:pt x="3531" y="875"/>
                    <a:pt x="3500" y="875"/>
                  </a:cubicBezTo>
                  <a:cubicBezTo>
                    <a:pt x="3468" y="875"/>
                    <a:pt x="3437" y="938"/>
                    <a:pt x="3437" y="969"/>
                  </a:cubicBezTo>
                  <a:cubicBezTo>
                    <a:pt x="3437" y="1000"/>
                    <a:pt x="3375" y="1063"/>
                    <a:pt x="3312" y="1094"/>
                  </a:cubicBezTo>
                  <a:cubicBezTo>
                    <a:pt x="3250" y="1125"/>
                    <a:pt x="3250" y="1094"/>
                    <a:pt x="3281" y="1031"/>
                  </a:cubicBezTo>
                  <a:cubicBezTo>
                    <a:pt x="3281" y="969"/>
                    <a:pt x="3281" y="906"/>
                    <a:pt x="3250" y="906"/>
                  </a:cubicBezTo>
                  <a:cubicBezTo>
                    <a:pt x="3219" y="875"/>
                    <a:pt x="3125" y="875"/>
                    <a:pt x="3062" y="906"/>
                  </a:cubicBezTo>
                  <a:cubicBezTo>
                    <a:pt x="3000" y="906"/>
                    <a:pt x="2906" y="969"/>
                    <a:pt x="2844" y="1000"/>
                  </a:cubicBezTo>
                  <a:cubicBezTo>
                    <a:pt x="2781" y="1031"/>
                    <a:pt x="2750" y="1031"/>
                    <a:pt x="2750" y="1000"/>
                  </a:cubicBezTo>
                  <a:cubicBezTo>
                    <a:pt x="2750" y="969"/>
                    <a:pt x="2812" y="906"/>
                    <a:pt x="2875" y="844"/>
                  </a:cubicBezTo>
                  <a:cubicBezTo>
                    <a:pt x="2937" y="813"/>
                    <a:pt x="3062" y="750"/>
                    <a:pt x="3156" y="750"/>
                  </a:cubicBezTo>
                  <a:cubicBezTo>
                    <a:pt x="3219" y="750"/>
                    <a:pt x="3344" y="750"/>
                    <a:pt x="3375" y="750"/>
                  </a:cubicBezTo>
                  <a:cubicBezTo>
                    <a:pt x="3437" y="750"/>
                    <a:pt x="3500" y="719"/>
                    <a:pt x="3531" y="656"/>
                  </a:cubicBezTo>
                  <a:cubicBezTo>
                    <a:pt x="3562" y="625"/>
                    <a:pt x="3562" y="563"/>
                    <a:pt x="3500" y="531"/>
                  </a:cubicBezTo>
                  <a:cubicBezTo>
                    <a:pt x="3468" y="500"/>
                    <a:pt x="3406" y="438"/>
                    <a:pt x="3375" y="375"/>
                  </a:cubicBezTo>
                  <a:cubicBezTo>
                    <a:pt x="3375" y="344"/>
                    <a:pt x="3312" y="281"/>
                    <a:pt x="3281" y="281"/>
                  </a:cubicBezTo>
                  <a:cubicBezTo>
                    <a:pt x="3219" y="281"/>
                    <a:pt x="3187" y="250"/>
                    <a:pt x="3187" y="219"/>
                  </a:cubicBezTo>
                  <a:cubicBezTo>
                    <a:pt x="3219" y="156"/>
                    <a:pt x="3156" y="94"/>
                    <a:pt x="3062" y="63"/>
                  </a:cubicBezTo>
                  <a:cubicBezTo>
                    <a:pt x="2969" y="31"/>
                    <a:pt x="2781" y="0"/>
                    <a:pt x="2656" y="0"/>
                  </a:cubicBezTo>
                  <a:cubicBezTo>
                    <a:pt x="2500" y="0"/>
                    <a:pt x="2375" y="125"/>
                    <a:pt x="2344" y="250"/>
                  </a:cubicBezTo>
                  <a:cubicBezTo>
                    <a:pt x="2312" y="375"/>
                    <a:pt x="2219" y="406"/>
                    <a:pt x="2156" y="344"/>
                  </a:cubicBezTo>
                  <a:cubicBezTo>
                    <a:pt x="2062" y="281"/>
                    <a:pt x="1969" y="250"/>
                    <a:pt x="1906" y="281"/>
                  </a:cubicBezTo>
                  <a:cubicBezTo>
                    <a:pt x="1844" y="313"/>
                    <a:pt x="1844" y="406"/>
                    <a:pt x="1906" y="500"/>
                  </a:cubicBezTo>
                  <a:cubicBezTo>
                    <a:pt x="1969" y="594"/>
                    <a:pt x="1969" y="688"/>
                    <a:pt x="1937" y="719"/>
                  </a:cubicBezTo>
                  <a:cubicBezTo>
                    <a:pt x="1906" y="719"/>
                    <a:pt x="1875" y="781"/>
                    <a:pt x="1875" y="813"/>
                  </a:cubicBezTo>
                  <a:cubicBezTo>
                    <a:pt x="1875" y="875"/>
                    <a:pt x="1812" y="844"/>
                    <a:pt x="1719" y="750"/>
                  </a:cubicBezTo>
                  <a:cubicBezTo>
                    <a:pt x="1656" y="656"/>
                    <a:pt x="1562" y="688"/>
                    <a:pt x="1562" y="813"/>
                  </a:cubicBezTo>
                  <a:cubicBezTo>
                    <a:pt x="1562" y="938"/>
                    <a:pt x="1562" y="1000"/>
                    <a:pt x="1531" y="938"/>
                  </a:cubicBezTo>
                  <a:cubicBezTo>
                    <a:pt x="1500" y="906"/>
                    <a:pt x="1437" y="906"/>
                    <a:pt x="1406" y="938"/>
                  </a:cubicBezTo>
                  <a:cubicBezTo>
                    <a:pt x="1344" y="969"/>
                    <a:pt x="1312" y="938"/>
                    <a:pt x="1312" y="844"/>
                  </a:cubicBezTo>
                  <a:cubicBezTo>
                    <a:pt x="1312" y="750"/>
                    <a:pt x="1219" y="719"/>
                    <a:pt x="1125" y="781"/>
                  </a:cubicBezTo>
                  <a:cubicBezTo>
                    <a:pt x="1031" y="813"/>
                    <a:pt x="969" y="938"/>
                    <a:pt x="1031" y="1000"/>
                  </a:cubicBezTo>
                  <a:cubicBezTo>
                    <a:pt x="1062" y="1094"/>
                    <a:pt x="1062" y="1125"/>
                    <a:pt x="969" y="1063"/>
                  </a:cubicBezTo>
                  <a:cubicBezTo>
                    <a:pt x="906" y="1031"/>
                    <a:pt x="844" y="1031"/>
                    <a:pt x="812" y="1125"/>
                  </a:cubicBezTo>
                  <a:cubicBezTo>
                    <a:pt x="812" y="1188"/>
                    <a:pt x="750" y="1281"/>
                    <a:pt x="687" y="1281"/>
                  </a:cubicBezTo>
                  <a:cubicBezTo>
                    <a:pt x="656" y="1281"/>
                    <a:pt x="594" y="1344"/>
                    <a:pt x="562" y="1406"/>
                  </a:cubicBezTo>
                  <a:cubicBezTo>
                    <a:pt x="531" y="1500"/>
                    <a:pt x="469" y="1594"/>
                    <a:pt x="406" y="1656"/>
                  </a:cubicBezTo>
                  <a:cubicBezTo>
                    <a:pt x="375" y="1688"/>
                    <a:pt x="406" y="1750"/>
                    <a:pt x="469" y="1750"/>
                  </a:cubicBezTo>
                  <a:cubicBezTo>
                    <a:pt x="531" y="1750"/>
                    <a:pt x="594" y="1813"/>
                    <a:pt x="562" y="1906"/>
                  </a:cubicBezTo>
                  <a:cubicBezTo>
                    <a:pt x="562" y="1969"/>
                    <a:pt x="500" y="2063"/>
                    <a:pt x="437" y="2125"/>
                  </a:cubicBezTo>
                  <a:cubicBezTo>
                    <a:pt x="375" y="2188"/>
                    <a:pt x="250" y="2281"/>
                    <a:pt x="156" y="2313"/>
                  </a:cubicBezTo>
                  <a:cubicBezTo>
                    <a:pt x="62" y="2344"/>
                    <a:pt x="0" y="2438"/>
                    <a:pt x="0" y="2469"/>
                  </a:cubicBezTo>
                  <a:cubicBezTo>
                    <a:pt x="0" y="2531"/>
                    <a:pt x="31" y="2563"/>
                    <a:pt x="94" y="2563"/>
                  </a:cubicBezTo>
                  <a:cubicBezTo>
                    <a:pt x="125" y="2594"/>
                    <a:pt x="187" y="2625"/>
                    <a:pt x="219" y="2625"/>
                  </a:cubicBezTo>
                  <a:cubicBezTo>
                    <a:pt x="219" y="2656"/>
                    <a:pt x="281" y="2656"/>
                    <a:pt x="312" y="2656"/>
                  </a:cubicBezTo>
                  <a:cubicBezTo>
                    <a:pt x="375" y="2656"/>
                    <a:pt x="406" y="2656"/>
                    <a:pt x="406" y="2688"/>
                  </a:cubicBezTo>
                  <a:cubicBezTo>
                    <a:pt x="437" y="2719"/>
                    <a:pt x="406" y="2750"/>
                    <a:pt x="375" y="2781"/>
                  </a:cubicBezTo>
                  <a:cubicBezTo>
                    <a:pt x="344" y="2813"/>
                    <a:pt x="281" y="2813"/>
                    <a:pt x="219" y="2813"/>
                  </a:cubicBezTo>
                  <a:cubicBezTo>
                    <a:pt x="187" y="2844"/>
                    <a:pt x="156" y="2875"/>
                    <a:pt x="187" y="2906"/>
                  </a:cubicBezTo>
                  <a:cubicBezTo>
                    <a:pt x="187" y="2938"/>
                    <a:pt x="219" y="3000"/>
                    <a:pt x="250" y="3031"/>
                  </a:cubicBezTo>
                  <a:cubicBezTo>
                    <a:pt x="250" y="3063"/>
                    <a:pt x="281" y="3094"/>
                    <a:pt x="281" y="3125"/>
                  </a:cubicBezTo>
                  <a:cubicBezTo>
                    <a:pt x="312" y="3156"/>
                    <a:pt x="375" y="3156"/>
                    <a:pt x="437" y="3156"/>
                  </a:cubicBezTo>
                  <a:cubicBezTo>
                    <a:pt x="500" y="3156"/>
                    <a:pt x="625" y="3156"/>
                    <a:pt x="687" y="3125"/>
                  </a:cubicBezTo>
                  <a:cubicBezTo>
                    <a:pt x="750" y="3125"/>
                    <a:pt x="875" y="3188"/>
                    <a:pt x="969" y="3250"/>
                  </a:cubicBezTo>
                  <a:cubicBezTo>
                    <a:pt x="1031" y="3344"/>
                    <a:pt x="1125" y="3469"/>
                    <a:pt x="1187" y="3594"/>
                  </a:cubicBezTo>
                  <a:cubicBezTo>
                    <a:pt x="1219" y="3719"/>
                    <a:pt x="1250" y="3906"/>
                    <a:pt x="1250" y="4000"/>
                  </a:cubicBezTo>
                  <a:cubicBezTo>
                    <a:pt x="1250" y="4094"/>
                    <a:pt x="1219" y="4219"/>
                    <a:pt x="1219" y="4250"/>
                  </a:cubicBezTo>
                  <a:cubicBezTo>
                    <a:pt x="1219" y="4313"/>
                    <a:pt x="1250" y="4344"/>
                    <a:pt x="1312" y="4313"/>
                  </a:cubicBezTo>
                  <a:cubicBezTo>
                    <a:pt x="1375" y="4313"/>
                    <a:pt x="1437" y="4344"/>
                    <a:pt x="1469" y="4375"/>
                  </a:cubicBezTo>
                  <a:cubicBezTo>
                    <a:pt x="1500" y="4438"/>
                    <a:pt x="1469" y="4469"/>
                    <a:pt x="1437" y="4469"/>
                  </a:cubicBezTo>
                  <a:cubicBezTo>
                    <a:pt x="1406" y="4500"/>
                    <a:pt x="1375" y="4531"/>
                    <a:pt x="1375" y="4594"/>
                  </a:cubicBezTo>
                  <a:cubicBezTo>
                    <a:pt x="1344" y="4625"/>
                    <a:pt x="1344" y="4688"/>
                    <a:pt x="1375" y="4719"/>
                  </a:cubicBezTo>
                  <a:cubicBezTo>
                    <a:pt x="1406" y="4750"/>
                    <a:pt x="1437" y="4719"/>
                    <a:pt x="1500" y="4688"/>
                  </a:cubicBezTo>
                  <a:cubicBezTo>
                    <a:pt x="1531" y="4625"/>
                    <a:pt x="1562" y="4625"/>
                    <a:pt x="1562" y="4656"/>
                  </a:cubicBezTo>
                  <a:cubicBezTo>
                    <a:pt x="1562" y="4719"/>
                    <a:pt x="1562" y="4813"/>
                    <a:pt x="1562" y="4875"/>
                  </a:cubicBezTo>
                  <a:cubicBezTo>
                    <a:pt x="1562" y="4938"/>
                    <a:pt x="1531" y="5000"/>
                    <a:pt x="1500" y="5000"/>
                  </a:cubicBezTo>
                  <a:cubicBezTo>
                    <a:pt x="1437" y="5000"/>
                    <a:pt x="1406" y="5031"/>
                    <a:pt x="1406" y="5094"/>
                  </a:cubicBezTo>
                  <a:cubicBezTo>
                    <a:pt x="1406" y="5125"/>
                    <a:pt x="1375" y="5219"/>
                    <a:pt x="1375" y="5281"/>
                  </a:cubicBezTo>
                  <a:cubicBezTo>
                    <a:pt x="1375" y="5375"/>
                    <a:pt x="1406" y="5438"/>
                    <a:pt x="1437" y="5469"/>
                  </a:cubicBezTo>
                  <a:cubicBezTo>
                    <a:pt x="1469" y="5500"/>
                    <a:pt x="1531" y="5531"/>
                    <a:pt x="1562" y="5531"/>
                  </a:cubicBezTo>
                  <a:cubicBezTo>
                    <a:pt x="1594" y="5531"/>
                    <a:pt x="1594" y="5563"/>
                    <a:pt x="1562" y="5594"/>
                  </a:cubicBezTo>
                  <a:cubicBezTo>
                    <a:pt x="1531" y="5625"/>
                    <a:pt x="1562" y="5750"/>
                    <a:pt x="1594" y="5844"/>
                  </a:cubicBezTo>
                  <a:cubicBezTo>
                    <a:pt x="1656" y="5938"/>
                    <a:pt x="1719" y="6094"/>
                    <a:pt x="1750" y="6125"/>
                  </a:cubicBezTo>
                  <a:cubicBezTo>
                    <a:pt x="1781" y="6188"/>
                    <a:pt x="1844" y="6250"/>
                    <a:pt x="1875" y="6219"/>
                  </a:cubicBezTo>
                  <a:cubicBezTo>
                    <a:pt x="1875" y="6219"/>
                    <a:pt x="1937" y="6219"/>
                    <a:pt x="2000" y="6250"/>
                  </a:cubicBezTo>
                  <a:cubicBezTo>
                    <a:pt x="2031" y="6281"/>
                    <a:pt x="2094" y="6250"/>
                    <a:pt x="2125" y="6188"/>
                  </a:cubicBezTo>
                  <a:cubicBezTo>
                    <a:pt x="2156" y="6125"/>
                    <a:pt x="2187" y="6031"/>
                    <a:pt x="2219" y="5969"/>
                  </a:cubicBezTo>
                  <a:cubicBezTo>
                    <a:pt x="2219" y="5906"/>
                    <a:pt x="2250" y="5781"/>
                    <a:pt x="2250" y="5688"/>
                  </a:cubicBezTo>
                  <a:cubicBezTo>
                    <a:pt x="2250" y="5625"/>
                    <a:pt x="2312" y="5500"/>
                    <a:pt x="2344" y="5469"/>
                  </a:cubicBezTo>
                  <a:cubicBezTo>
                    <a:pt x="2406" y="5406"/>
                    <a:pt x="2468" y="5375"/>
                    <a:pt x="2531" y="5375"/>
                  </a:cubicBezTo>
                  <a:cubicBezTo>
                    <a:pt x="2594" y="5375"/>
                    <a:pt x="2687" y="5281"/>
                    <a:pt x="2750" y="5188"/>
                  </a:cubicBezTo>
                  <a:cubicBezTo>
                    <a:pt x="2812" y="5094"/>
                    <a:pt x="2937" y="5000"/>
                    <a:pt x="3031" y="4969"/>
                  </a:cubicBezTo>
                  <a:cubicBezTo>
                    <a:pt x="3094" y="4938"/>
                    <a:pt x="3219" y="4875"/>
                    <a:pt x="3312" y="4844"/>
                  </a:cubicBezTo>
                  <a:cubicBezTo>
                    <a:pt x="3375" y="4813"/>
                    <a:pt x="3468" y="4719"/>
                    <a:pt x="3531" y="4656"/>
                  </a:cubicBezTo>
                  <a:cubicBezTo>
                    <a:pt x="3562" y="4594"/>
                    <a:pt x="3594" y="4469"/>
                    <a:pt x="3594" y="4438"/>
                  </a:cubicBezTo>
                </a:path>
              </a:pathLst>
            </a:cu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76" name="Google Shape;376;p60"/>
            <p:cNvSpPr/>
            <p:nvPr/>
          </p:nvSpPr>
          <p:spPr>
            <a:xfrm>
              <a:off x="1696" y="1394"/>
              <a:ext cx="467" cy="509"/>
            </a:xfrm>
            <a:custGeom>
              <a:rect b="b" l="l" r="r" t="t"/>
              <a:pathLst>
                <a:path extrusionOk="0" h="2251" w="2064">
                  <a:moveTo>
                    <a:pt x="688" y="844"/>
                  </a:moveTo>
                  <a:lnTo>
                    <a:pt x="688" y="844"/>
                  </a:lnTo>
                  <a:cubicBezTo>
                    <a:pt x="750" y="844"/>
                    <a:pt x="781" y="844"/>
                    <a:pt x="781" y="813"/>
                  </a:cubicBezTo>
                  <a:cubicBezTo>
                    <a:pt x="781" y="782"/>
                    <a:pt x="813" y="813"/>
                    <a:pt x="813" y="844"/>
                  </a:cubicBezTo>
                  <a:cubicBezTo>
                    <a:pt x="844" y="907"/>
                    <a:pt x="875" y="969"/>
                    <a:pt x="938" y="1000"/>
                  </a:cubicBezTo>
                  <a:cubicBezTo>
                    <a:pt x="1000" y="1063"/>
                    <a:pt x="1094" y="1125"/>
                    <a:pt x="1125" y="1219"/>
                  </a:cubicBezTo>
                  <a:cubicBezTo>
                    <a:pt x="1188" y="1282"/>
                    <a:pt x="1188" y="1375"/>
                    <a:pt x="1125" y="1407"/>
                  </a:cubicBezTo>
                  <a:cubicBezTo>
                    <a:pt x="1125" y="1407"/>
                    <a:pt x="1125" y="1407"/>
                    <a:pt x="1188" y="1407"/>
                  </a:cubicBezTo>
                  <a:cubicBezTo>
                    <a:pt x="1281" y="1407"/>
                    <a:pt x="1281" y="1407"/>
                    <a:pt x="1281" y="1407"/>
                  </a:cubicBezTo>
                  <a:cubicBezTo>
                    <a:pt x="1375" y="1469"/>
                    <a:pt x="1438" y="1532"/>
                    <a:pt x="1438" y="1563"/>
                  </a:cubicBezTo>
                  <a:cubicBezTo>
                    <a:pt x="1406" y="1594"/>
                    <a:pt x="1406" y="1625"/>
                    <a:pt x="1375" y="1594"/>
                  </a:cubicBezTo>
                  <a:cubicBezTo>
                    <a:pt x="1344" y="1594"/>
                    <a:pt x="1281" y="1594"/>
                    <a:pt x="1250" y="1563"/>
                  </a:cubicBezTo>
                  <a:cubicBezTo>
                    <a:pt x="1219" y="1563"/>
                    <a:pt x="1156" y="1594"/>
                    <a:pt x="1156" y="1657"/>
                  </a:cubicBezTo>
                  <a:cubicBezTo>
                    <a:pt x="1125" y="1688"/>
                    <a:pt x="1094" y="1719"/>
                    <a:pt x="1031" y="1750"/>
                  </a:cubicBezTo>
                  <a:cubicBezTo>
                    <a:pt x="969" y="1750"/>
                    <a:pt x="906" y="1782"/>
                    <a:pt x="906" y="1813"/>
                  </a:cubicBezTo>
                  <a:cubicBezTo>
                    <a:pt x="906" y="1844"/>
                    <a:pt x="969" y="1875"/>
                    <a:pt x="1000" y="1875"/>
                  </a:cubicBezTo>
                  <a:cubicBezTo>
                    <a:pt x="1063" y="1875"/>
                    <a:pt x="1156" y="1938"/>
                    <a:pt x="1250" y="2000"/>
                  </a:cubicBezTo>
                  <a:cubicBezTo>
                    <a:pt x="1313" y="2094"/>
                    <a:pt x="1469" y="2188"/>
                    <a:pt x="1531" y="2219"/>
                  </a:cubicBezTo>
                  <a:cubicBezTo>
                    <a:pt x="1625" y="2250"/>
                    <a:pt x="1688" y="2219"/>
                    <a:pt x="1625" y="2157"/>
                  </a:cubicBezTo>
                  <a:cubicBezTo>
                    <a:pt x="1594" y="2094"/>
                    <a:pt x="1625" y="2063"/>
                    <a:pt x="1688" y="2125"/>
                  </a:cubicBezTo>
                  <a:cubicBezTo>
                    <a:pt x="1750" y="2157"/>
                    <a:pt x="1781" y="2157"/>
                    <a:pt x="1781" y="2063"/>
                  </a:cubicBezTo>
                  <a:cubicBezTo>
                    <a:pt x="1781" y="2000"/>
                    <a:pt x="1750" y="1907"/>
                    <a:pt x="1688" y="1844"/>
                  </a:cubicBezTo>
                  <a:cubicBezTo>
                    <a:pt x="1625" y="1782"/>
                    <a:pt x="1594" y="1719"/>
                    <a:pt x="1594" y="1657"/>
                  </a:cubicBezTo>
                  <a:cubicBezTo>
                    <a:pt x="1625" y="1594"/>
                    <a:pt x="1719" y="1625"/>
                    <a:pt x="1781" y="1688"/>
                  </a:cubicBezTo>
                  <a:cubicBezTo>
                    <a:pt x="1844" y="1750"/>
                    <a:pt x="1938" y="1782"/>
                    <a:pt x="1938" y="1750"/>
                  </a:cubicBezTo>
                  <a:cubicBezTo>
                    <a:pt x="1938" y="1719"/>
                    <a:pt x="2000" y="1657"/>
                    <a:pt x="2031" y="1594"/>
                  </a:cubicBezTo>
                  <a:cubicBezTo>
                    <a:pt x="2063" y="1563"/>
                    <a:pt x="2063" y="1532"/>
                    <a:pt x="2063" y="1500"/>
                  </a:cubicBezTo>
                  <a:cubicBezTo>
                    <a:pt x="2063" y="1469"/>
                    <a:pt x="2031" y="1469"/>
                    <a:pt x="2000" y="1469"/>
                  </a:cubicBezTo>
                  <a:cubicBezTo>
                    <a:pt x="1969" y="1469"/>
                    <a:pt x="1875" y="1438"/>
                    <a:pt x="1813" y="1375"/>
                  </a:cubicBezTo>
                  <a:cubicBezTo>
                    <a:pt x="1750" y="1344"/>
                    <a:pt x="1656" y="1250"/>
                    <a:pt x="1625" y="1188"/>
                  </a:cubicBezTo>
                  <a:cubicBezTo>
                    <a:pt x="1594" y="1125"/>
                    <a:pt x="1594" y="1063"/>
                    <a:pt x="1625" y="1063"/>
                  </a:cubicBezTo>
                  <a:cubicBezTo>
                    <a:pt x="1688" y="1032"/>
                    <a:pt x="1719" y="1000"/>
                    <a:pt x="1688" y="969"/>
                  </a:cubicBezTo>
                  <a:cubicBezTo>
                    <a:pt x="1656" y="938"/>
                    <a:pt x="1625" y="844"/>
                    <a:pt x="1594" y="813"/>
                  </a:cubicBezTo>
                  <a:cubicBezTo>
                    <a:pt x="1563" y="750"/>
                    <a:pt x="1500" y="688"/>
                    <a:pt x="1469" y="688"/>
                  </a:cubicBezTo>
                  <a:cubicBezTo>
                    <a:pt x="1438" y="688"/>
                    <a:pt x="1375" y="657"/>
                    <a:pt x="1344" y="594"/>
                  </a:cubicBezTo>
                  <a:cubicBezTo>
                    <a:pt x="1313" y="563"/>
                    <a:pt x="1250" y="500"/>
                    <a:pt x="1219" y="500"/>
                  </a:cubicBezTo>
                  <a:cubicBezTo>
                    <a:pt x="1188" y="500"/>
                    <a:pt x="1156" y="469"/>
                    <a:pt x="1125" y="407"/>
                  </a:cubicBezTo>
                  <a:cubicBezTo>
                    <a:pt x="1125" y="375"/>
                    <a:pt x="1063" y="313"/>
                    <a:pt x="1031" y="282"/>
                  </a:cubicBezTo>
                  <a:cubicBezTo>
                    <a:pt x="1000" y="250"/>
                    <a:pt x="969" y="188"/>
                    <a:pt x="969" y="125"/>
                  </a:cubicBezTo>
                  <a:cubicBezTo>
                    <a:pt x="969" y="94"/>
                    <a:pt x="906" y="32"/>
                    <a:pt x="844" y="32"/>
                  </a:cubicBezTo>
                  <a:cubicBezTo>
                    <a:pt x="781" y="32"/>
                    <a:pt x="750" y="94"/>
                    <a:pt x="750" y="157"/>
                  </a:cubicBezTo>
                  <a:cubicBezTo>
                    <a:pt x="719" y="219"/>
                    <a:pt x="719" y="282"/>
                    <a:pt x="719" y="313"/>
                  </a:cubicBezTo>
                  <a:cubicBezTo>
                    <a:pt x="719" y="344"/>
                    <a:pt x="688" y="313"/>
                    <a:pt x="656" y="219"/>
                  </a:cubicBezTo>
                  <a:cubicBezTo>
                    <a:pt x="656" y="125"/>
                    <a:pt x="594" y="63"/>
                    <a:pt x="563" y="63"/>
                  </a:cubicBezTo>
                  <a:cubicBezTo>
                    <a:pt x="531" y="32"/>
                    <a:pt x="500" y="63"/>
                    <a:pt x="469" y="63"/>
                  </a:cubicBezTo>
                  <a:cubicBezTo>
                    <a:pt x="438" y="94"/>
                    <a:pt x="406" y="125"/>
                    <a:pt x="406" y="157"/>
                  </a:cubicBezTo>
                  <a:cubicBezTo>
                    <a:pt x="375" y="188"/>
                    <a:pt x="375" y="313"/>
                    <a:pt x="406" y="407"/>
                  </a:cubicBezTo>
                  <a:cubicBezTo>
                    <a:pt x="406" y="532"/>
                    <a:pt x="406" y="594"/>
                    <a:pt x="375" y="594"/>
                  </a:cubicBezTo>
                  <a:cubicBezTo>
                    <a:pt x="375" y="594"/>
                    <a:pt x="344" y="563"/>
                    <a:pt x="344" y="500"/>
                  </a:cubicBezTo>
                  <a:cubicBezTo>
                    <a:pt x="313" y="469"/>
                    <a:pt x="313" y="344"/>
                    <a:pt x="344" y="250"/>
                  </a:cubicBezTo>
                  <a:cubicBezTo>
                    <a:pt x="344" y="157"/>
                    <a:pt x="344" y="63"/>
                    <a:pt x="344" y="32"/>
                  </a:cubicBezTo>
                  <a:cubicBezTo>
                    <a:pt x="344" y="0"/>
                    <a:pt x="281" y="0"/>
                    <a:pt x="219" y="32"/>
                  </a:cubicBezTo>
                  <a:cubicBezTo>
                    <a:pt x="156" y="32"/>
                    <a:pt x="63" y="125"/>
                    <a:pt x="31" y="219"/>
                  </a:cubicBezTo>
                  <a:cubicBezTo>
                    <a:pt x="0" y="313"/>
                    <a:pt x="0" y="438"/>
                    <a:pt x="0" y="500"/>
                  </a:cubicBezTo>
                  <a:cubicBezTo>
                    <a:pt x="0" y="594"/>
                    <a:pt x="31" y="688"/>
                    <a:pt x="94" y="719"/>
                  </a:cubicBezTo>
                  <a:cubicBezTo>
                    <a:pt x="125" y="750"/>
                    <a:pt x="219" y="813"/>
                    <a:pt x="250" y="844"/>
                  </a:cubicBezTo>
                  <a:cubicBezTo>
                    <a:pt x="281" y="875"/>
                    <a:pt x="375" y="907"/>
                    <a:pt x="438" y="907"/>
                  </a:cubicBezTo>
                  <a:cubicBezTo>
                    <a:pt x="531" y="875"/>
                    <a:pt x="625" y="875"/>
                    <a:pt x="688" y="844"/>
                  </a:cubicBezTo>
                </a:path>
              </a:pathLst>
            </a:cu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77" name="Google Shape;377;p60"/>
            <p:cNvSpPr/>
            <p:nvPr/>
          </p:nvSpPr>
          <p:spPr>
            <a:xfrm>
              <a:off x="1795" y="2804"/>
              <a:ext cx="141" cy="63"/>
            </a:xfrm>
            <a:custGeom>
              <a:rect b="b" l="l" r="r" t="t"/>
              <a:pathLst>
                <a:path extrusionOk="0" h="282" w="626">
                  <a:moveTo>
                    <a:pt x="468" y="94"/>
                  </a:moveTo>
                  <a:lnTo>
                    <a:pt x="468" y="94"/>
                  </a:lnTo>
                  <a:cubicBezTo>
                    <a:pt x="437" y="63"/>
                    <a:pt x="375" y="31"/>
                    <a:pt x="312" y="0"/>
                  </a:cubicBezTo>
                  <a:cubicBezTo>
                    <a:pt x="250" y="0"/>
                    <a:pt x="156" y="0"/>
                    <a:pt x="93" y="31"/>
                  </a:cubicBezTo>
                  <a:cubicBezTo>
                    <a:pt x="0" y="63"/>
                    <a:pt x="0" y="94"/>
                    <a:pt x="31" y="94"/>
                  </a:cubicBezTo>
                  <a:cubicBezTo>
                    <a:pt x="93" y="125"/>
                    <a:pt x="156" y="125"/>
                    <a:pt x="187" y="125"/>
                  </a:cubicBezTo>
                  <a:cubicBezTo>
                    <a:pt x="218" y="125"/>
                    <a:pt x="281" y="94"/>
                    <a:pt x="281" y="63"/>
                  </a:cubicBezTo>
                  <a:cubicBezTo>
                    <a:pt x="281" y="31"/>
                    <a:pt x="312" y="63"/>
                    <a:pt x="343" y="94"/>
                  </a:cubicBezTo>
                  <a:cubicBezTo>
                    <a:pt x="375" y="156"/>
                    <a:pt x="437" y="188"/>
                    <a:pt x="468" y="219"/>
                  </a:cubicBezTo>
                  <a:cubicBezTo>
                    <a:pt x="500" y="250"/>
                    <a:pt x="562" y="281"/>
                    <a:pt x="593" y="281"/>
                  </a:cubicBezTo>
                  <a:cubicBezTo>
                    <a:pt x="625" y="250"/>
                    <a:pt x="625" y="219"/>
                    <a:pt x="593" y="188"/>
                  </a:cubicBezTo>
                  <a:cubicBezTo>
                    <a:pt x="562" y="156"/>
                    <a:pt x="500" y="125"/>
                    <a:pt x="468" y="94"/>
                  </a:cubicBezTo>
                </a:path>
              </a:pathLst>
            </a:cu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78" name="Google Shape;378;p60"/>
            <p:cNvSpPr/>
            <p:nvPr/>
          </p:nvSpPr>
          <p:spPr>
            <a:xfrm>
              <a:off x="1944" y="2861"/>
              <a:ext cx="21" cy="14"/>
            </a:xfrm>
            <a:custGeom>
              <a:rect b="b" l="l" r="r" t="t"/>
              <a:pathLst>
                <a:path extrusionOk="0" h="64" w="95">
                  <a:moveTo>
                    <a:pt x="62" y="63"/>
                  </a:moveTo>
                  <a:lnTo>
                    <a:pt x="62" y="63"/>
                  </a:lnTo>
                  <a:cubicBezTo>
                    <a:pt x="94" y="63"/>
                    <a:pt x="94" y="63"/>
                    <a:pt x="62" y="63"/>
                  </a:cubicBezTo>
                  <a:cubicBezTo>
                    <a:pt x="62" y="31"/>
                    <a:pt x="31" y="0"/>
                    <a:pt x="31" y="0"/>
                  </a:cubicBezTo>
                  <a:cubicBezTo>
                    <a:pt x="0" y="0"/>
                    <a:pt x="31" y="31"/>
                    <a:pt x="62" y="63"/>
                  </a:cubicBezTo>
                </a:path>
              </a:pathLst>
            </a:cu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79" name="Google Shape;379;p60"/>
            <p:cNvSpPr/>
            <p:nvPr/>
          </p:nvSpPr>
          <p:spPr>
            <a:xfrm>
              <a:off x="1979" y="2847"/>
              <a:ext cx="70" cy="42"/>
            </a:xfrm>
            <a:custGeom>
              <a:rect b="b" l="l" r="r" t="t"/>
              <a:pathLst>
                <a:path extrusionOk="0" h="188" w="314">
                  <a:moveTo>
                    <a:pt x="63" y="0"/>
                  </a:moveTo>
                  <a:lnTo>
                    <a:pt x="63" y="0"/>
                  </a:lnTo>
                  <a:cubicBezTo>
                    <a:pt x="31" y="0"/>
                    <a:pt x="0" y="31"/>
                    <a:pt x="31" y="62"/>
                  </a:cubicBezTo>
                  <a:cubicBezTo>
                    <a:pt x="94" y="125"/>
                    <a:pt x="156" y="156"/>
                    <a:pt x="250" y="156"/>
                  </a:cubicBezTo>
                  <a:cubicBezTo>
                    <a:pt x="313" y="187"/>
                    <a:pt x="313" y="156"/>
                    <a:pt x="250" y="93"/>
                  </a:cubicBezTo>
                  <a:cubicBezTo>
                    <a:pt x="219" y="31"/>
                    <a:pt x="125" y="0"/>
                    <a:pt x="63" y="0"/>
                  </a:cubicBezTo>
                </a:path>
              </a:pathLst>
            </a:cu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80" name="Google Shape;380;p60"/>
            <p:cNvSpPr/>
            <p:nvPr/>
          </p:nvSpPr>
          <p:spPr>
            <a:xfrm>
              <a:off x="2078" y="2868"/>
              <a:ext cx="42" cy="28"/>
            </a:xfrm>
            <a:custGeom>
              <a:rect b="b" l="l" r="r" t="t"/>
              <a:pathLst>
                <a:path extrusionOk="0" h="126" w="188">
                  <a:moveTo>
                    <a:pt x="31" y="0"/>
                  </a:moveTo>
                  <a:lnTo>
                    <a:pt x="31" y="0"/>
                  </a:lnTo>
                  <a:cubicBezTo>
                    <a:pt x="0" y="0"/>
                    <a:pt x="0" y="32"/>
                    <a:pt x="0" y="63"/>
                  </a:cubicBezTo>
                  <a:cubicBezTo>
                    <a:pt x="31" y="94"/>
                    <a:pt x="93" y="125"/>
                    <a:pt x="125" y="125"/>
                  </a:cubicBezTo>
                  <a:cubicBezTo>
                    <a:pt x="156" y="125"/>
                    <a:pt x="187" y="94"/>
                    <a:pt x="156" y="63"/>
                  </a:cubicBezTo>
                  <a:cubicBezTo>
                    <a:pt x="125" y="32"/>
                    <a:pt x="62" y="0"/>
                    <a:pt x="31" y="0"/>
                  </a:cubicBezTo>
                </a:path>
              </a:pathLst>
            </a:cu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81" name="Google Shape;381;p60"/>
            <p:cNvSpPr/>
            <p:nvPr/>
          </p:nvSpPr>
          <p:spPr>
            <a:xfrm>
              <a:off x="2128" y="2897"/>
              <a:ext cx="56" cy="106"/>
            </a:xfrm>
            <a:custGeom>
              <a:rect b="b" l="l" r="r" t="t"/>
              <a:pathLst>
                <a:path extrusionOk="0" h="470" w="251">
                  <a:moveTo>
                    <a:pt x="157" y="375"/>
                  </a:moveTo>
                  <a:lnTo>
                    <a:pt x="157" y="375"/>
                  </a:lnTo>
                  <a:cubicBezTo>
                    <a:pt x="157" y="407"/>
                    <a:pt x="188" y="438"/>
                    <a:pt x="188" y="469"/>
                  </a:cubicBezTo>
                  <a:cubicBezTo>
                    <a:pt x="219" y="469"/>
                    <a:pt x="250" y="438"/>
                    <a:pt x="250" y="344"/>
                  </a:cubicBezTo>
                  <a:cubicBezTo>
                    <a:pt x="250" y="282"/>
                    <a:pt x="219" y="157"/>
                    <a:pt x="188" y="94"/>
                  </a:cubicBezTo>
                  <a:cubicBezTo>
                    <a:pt x="188" y="32"/>
                    <a:pt x="125" y="0"/>
                    <a:pt x="63" y="0"/>
                  </a:cubicBezTo>
                  <a:cubicBezTo>
                    <a:pt x="32" y="0"/>
                    <a:pt x="0" y="0"/>
                    <a:pt x="0" y="32"/>
                  </a:cubicBezTo>
                  <a:cubicBezTo>
                    <a:pt x="0" y="32"/>
                    <a:pt x="32" y="63"/>
                    <a:pt x="63" y="94"/>
                  </a:cubicBezTo>
                  <a:cubicBezTo>
                    <a:pt x="94" y="125"/>
                    <a:pt x="125" y="157"/>
                    <a:pt x="125" y="188"/>
                  </a:cubicBezTo>
                  <a:cubicBezTo>
                    <a:pt x="125" y="219"/>
                    <a:pt x="157" y="250"/>
                    <a:pt x="157" y="282"/>
                  </a:cubicBezTo>
                  <a:cubicBezTo>
                    <a:pt x="157" y="313"/>
                    <a:pt x="157" y="344"/>
                    <a:pt x="157" y="375"/>
                  </a:cubicBezTo>
                </a:path>
              </a:pathLst>
            </a:cu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82" name="Google Shape;382;p60"/>
            <p:cNvSpPr/>
            <p:nvPr/>
          </p:nvSpPr>
          <p:spPr>
            <a:xfrm>
              <a:off x="1469" y="601"/>
              <a:ext cx="680" cy="751"/>
            </a:xfrm>
            <a:custGeom>
              <a:rect b="b" l="l" r="r" t="t"/>
              <a:pathLst>
                <a:path extrusionOk="0" h="3314" w="3001">
                  <a:moveTo>
                    <a:pt x="656" y="1657"/>
                  </a:moveTo>
                  <a:lnTo>
                    <a:pt x="656" y="1657"/>
                  </a:lnTo>
                  <a:cubicBezTo>
                    <a:pt x="688" y="1719"/>
                    <a:pt x="750" y="1782"/>
                    <a:pt x="781" y="1813"/>
                  </a:cubicBezTo>
                  <a:cubicBezTo>
                    <a:pt x="844" y="1844"/>
                    <a:pt x="844" y="1907"/>
                    <a:pt x="813" y="1938"/>
                  </a:cubicBezTo>
                  <a:cubicBezTo>
                    <a:pt x="750" y="1969"/>
                    <a:pt x="750" y="2063"/>
                    <a:pt x="750" y="2094"/>
                  </a:cubicBezTo>
                  <a:cubicBezTo>
                    <a:pt x="781" y="2157"/>
                    <a:pt x="813" y="2219"/>
                    <a:pt x="875" y="2219"/>
                  </a:cubicBezTo>
                  <a:cubicBezTo>
                    <a:pt x="906" y="2219"/>
                    <a:pt x="969" y="2219"/>
                    <a:pt x="1000" y="2188"/>
                  </a:cubicBezTo>
                  <a:cubicBezTo>
                    <a:pt x="1031" y="2188"/>
                    <a:pt x="1094" y="2125"/>
                    <a:pt x="1125" y="2094"/>
                  </a:cubicBezTo>
                  <a:cubicBezTo>
                    <a:pt x="1156" y="2063"/>
                    <a:pt x="1219" y="2063"/>
                    <a:pt x="1219" y="2094"/>
                  </a:cubicBezTo>
                  <a:cubicBezTo>
                    <a:pt x="1250" y="2157"/>
                    <a:pt x="1250" y="2219"/>
                    <a:pt x="1281" y="2219"/>
                  </a:cubicBezTo>
                  <a:cubicBezTo>
                    <a:pt x="1313" y="2219"/>
                    <a:pt x="1313" y="2250"/>
                    <a:pt x="1313" y="2282"/>
                  </a:cubicBezTo>
                  <a:cubicBezTo>
                    <a:pt x="1313" y="2313"/>
                    <a:pt x="1313" y="2375"/>
                    <a:pt x="1313" y="2407"/>
                  </a:cubicBezTo>
                  <a:cubicBezTo>
                    <a:pt x="1313" y="2407"/>
                    <a:pt x="1281" y="2407"/>
                    <a:pt x="1250" y="2375"/>
                  </a:cubicBezTo>
                  <a:cubicBezTo>
                    <a:pt x="1219" y="2344"/>
                    <a:pt x="1156" y="2313"/>
                    <a:pt x="1125" y="2344"/>
                  </a:cubicBezTo>
                  <a:cubicBezTo>
                    <a:pt x="1094" y="2344"/>
                    <a:pt x="1094" y="2407"/>
                    <a:pt x="1094" y="2438"/>
                  </a:cubicBezTo>
                  <a:cubicBezTo>
                    <a:pt x="1094" y="2500"/>
                    <a:pt x="1063" y="2594"/>
                    <a:pt x="1031" y="2625"/>
                  </a:cubicBezTo>
                  <a:cubicBezTo>
                    <a:pt x="1031" y="2657"/>
                    <a:pt x="969" y="2719"/>
                    <a:pt x="938" y="2719"/>
                  </a:cubicBezTo>
                  <a:cubicBezTo>
                    <a:pt x="906" y="2750"/>
                    <a:pt x="813" y="2719"/>
                    <a:pt x="781" y="2657"/>
                  </a:cubicBezTo>
                  <a:cubicBezTo>
                    <a:pt x="719" y="2625"/>
                    <a:pt x="656" y="2594"/>
                    <a:pt x="594" y="2594"/>
                  </a:cubicBezTo>
                  <a:cubicBezTo>
                    <a:pt x="563" y="2594"/>
                    <a:pt x="500" y="2625"/>
                    <a:pt x="469" y="2657"/>
                  </a:cubicBezTo>
                  <a:cubicBezTo>
                    <a:pt x="469" y="2688"/>
                    <a:pt x="469" y="2750"/>
                    <a:pt x="531" y="2813"/>
                  </a:cubicBezTo>
                  <a:cubicBezTo>
                    <a:pt x="594" y="2844"/>
                    <a:pt x="625" y="2938"/>
                    <a:pt x="656" y="2969"/>
                  </a:cubicBezTo>
                  <a:cubicBezTo>
                    <a:pt x="656" y="3032"/>
                    <a:pt x="656" y="3063"/>
                    <a:pt x="625" y="3063"/>
                  </a:cubicBezTo>
                  <a:cubicBezTo>
                    <a:pt x="625" y="3063"/>
                    <a:pt x="563" y="3063"/>
                    <a:pt x="531" y="3032"/>
                  </a:cubicBezTo>
                  <a:cubicBezTo>
                    <a:pt x="469" y="3032"/>
                    <a:pt x="438" y="2969"/>
                    <a:pt x="406" y="2907"/>
                  </a:cubicBezTo>
                  <a:cubicBezTo>
                    <a:pt x="406" y="2844"/>
                    <a:pt x="375" y="2782"/>
                    <a:pt x="375" y="2750"/>
                  </a:cubicBezTo>
                  <a:cubicBezTo>
                    <a:pt x="344" y="2719"/>
                    <a:pt x="313" y="2719"/>
                    <a:pt x="281" y="2719"/>
                  </a:cubicBezTo>
                  <a:cubicBezTo>
                    <a:pt x="250" y="2719"/>
                    <a:pt x="219" y="2750"/>
                    <a:pt x="219" y="2782"/>
                  </a:cubicBezTo>
                  <a:cubicBezTo>
                    <a:pt x="188" y="2844"/>
                    <a:pt x="156" y="2844"/>
                    <a:pt x="125" y="2813"/>
                  </a:cubicBezTo>
                  <a:cubicBezTo>
                    <a:pt x="94" y="2782"/>
                    <a:pt x="63" y="2750"/>
                    <a:pt x="31" y="2750"/>
                  </a:cubicBezTo>
                  <a:cubicBezTo>
                    <a:pt x="0" y="2750"/>
                    <a:pt x="0" y="2813"/>
                    <a:pt x="0" y="2875"/>
                  </a:cubicBezTo>
                  <a:cubicBezTo>
                    <a:pt x="0" y="2938"/>
                    <a:pt x="63" y="3000"/>
                    <a:pt x="125" y="3032"/>
                  </a:cubicBezTo>
                  <a:cubicBezTo>
                    <a:pt x="219" y="3094"/>
                    <a:pt x="281" y="3125"/>
                    <a:pt x="313" y="3157"/>
                  </a:cubicBezTo>
                  <a:cubicBezTo>
                    <a:pt x="344" y="3188"/>
                    <a:pt x="406" y="3188"/>
                    <a:pt x="438" y="3188"/>
                  </a:cubicBezTo>
                  <a:cubicBezTo>
                    <a:pt x="469" y="3157"/>
                    <a:pt x="500" y="3188"/>
                    <a:pt x="563" y="3250"/>
                  </a:cubicBezTo>
                  <a:cubicBezTo>
                    <a:pt x="594" y="3313"/>
                    <a:pt x="688" y="3313"/>
                    <a:pt x="719" y="3313"/>
                  </a:cubicBezTo>
                  <a:cubicBezTo>
                    <a:pt x="781" y="3282"/>
                    <a:pt x="875" y="3250"/>
                    <a:pt x="906" y="3282"/>
                  </a:cubicBezTo>
                  <a:cubicBezTo>
                    <a:pt x="938" y="3313"/>
                    <a:pt x="1000" y="3313"/>
                    <a:pt x="1094" y="3313"/>
                  </a:cubicBezTo>
                  <a:cubicBezTo>
                    <a:pt x="1156" y="3313"/>
                    <a:pt x="1250" y="3313"/>
                    <a:pt x="1344" y="3313"/>
                  </a:cubicBezTo>
                  <a:cubicBezTo>
                    <a:pt x="1406" y="3282"/>
                    <a:pt x="1531" y="3282"/>
                    <a:pt x="1594" y="3313"/>
                  </a:cubicBezTo>
                  <a:cubicBezTo>
                    <a:pt x="1656" y="3313"/>
                    <a:pt x="1719" y="3282"/>
                    <a:pt x="1719" y="3250"/>
                  </a:cubicBezTo>
                  <a:cubicBezTo>
                    <a:pt x="1719" y="3219"/>
                    <a:pt x="1719" y="3125"/>
                    <a:pt x="1719" y="3094"/>
                  </a:cubicBezTo>
                  <a:cubicBezTo>
                    <a:pt x="1719" y="3032"/>
                    <a:pt x="1625" y="3000"/>
                    <a:pt x="1469" y="3000"/>
                  </a:cubicBezTo>
                  <a:cubicBezTo>
                    <a:pt x="1469" y="3000"/>
                    <a:pt x="1469" y="3000"/>
                    <a:pt x="1406" y="3000"/>
                  </a:cubicBezTo>
                  <a:cubicBezTo>
                    <a:pt x="1344" y="3000"/>
                    <a:pt x="1344" y="3000"/>
                    <a:pt x="1344" y="3000"/>
                  </a:cubicBezTo>
                  <a:cubicBezTo>
                    <a:pt x="1281" y="3032"/>
                    <a:pt x="1219" y="3032"/>
                    <a:pt x="1188" y="3032"/>
                  </a:cubicBezTo>
                  <a:cubicBezTo>
                    <a:pt x="1125" y="3000"/>
                    <a:pt x="1094" y="2969"/>
                    <a:pt x="1063" y="2938"/>
                  </a:cubicBezTo>
                  <a:cubicBezTo>
                    <a:pt x="1063" y="2938"/>
                    <a:pt x="1063" y="2875"/>
                    <a:pt x="1094" y="2844"/>
                  </a:cubicBezTo>
                  <a:cubicBezTo>
                    <a:pt x="1125" y="2813"/>
                    <a:pt x="1188" y="2782"/>
                    <a:pt x="1219" y="2782"/>
                  </a:cubicBezTo>
                  <a:cubicBezTo>
                    <a:pt x="1250" y="2782"/>
                    <a:pt x="1344" y="2782"/>
                    <a:pt x="1375" y="2782"/>
                  </a:cubicBezTo>
                  <a:cubicBezTo>
                    <a:pt x="1438" y="2782"/>
                    <a:pt x="1500" y="2782"/>
                    <a:pt x="1531" y="2782"/>
                  </a:cubicBezTo>
                  <a:cubicBezTo>
                    <a:pt x="1563" y="2782"/>
                    <a:pt x="1625" y="2782"/>
                    <a:pt x="1688" y="2782"/>
                  </a:cubicBezTo>
                  <a:cubicBezTo>
                    <a:pt x="1719" y="2782"/>
                    <a:pt x="1781" y="2750"/>
                    <a:pt x="1781" y="2719"/>
                  </a:cubicBezTo>
                  <a:cubicBezTo>
                    <a:pt x="1781" y="2688"/>
                    <a:pt x="1750" y="2625"/>
                    <a:pt x="1719" y="2594"/>
                  </a:cubicBezTo>
                  <a:cubicBezTo>
                    <a:pt x="1688" y="2532"/>
                    <a:pt x="1688" y="2500"/>
                    <a:pt x="1750" y="2500"/>
                  </a:cubicBezTo>
                  <a:cubicBezTo>
                    <a:pt x="1813" y="2500"/>
                    <a:pt x="1844" y="2500"/>
                    <a:pt x="1844" y="2469"/>
                  </a:cubicBezTo>
                  <a:cubicBezTo>
                    <a:pt x="1875" y="2438"/>
                    <a:pt x="1875" y="2375"/>
                    <a:pt x="1875" y="2344"/>
                  </a:cubicBezTo>
                  <a:cubicBezTo>
                    <a:pt x="1875" y="2313"/>
                    <a:pt x="1906" y="2282"/>
                    <a:pt x="1969" y="2282"/>
                  </a:cubicBezTo>
                  <a:cubicBezTo>
                    <a:pt x="2031" y="2282"/>
                    <a:pt x="2094" y="2250"/>
                    <a:pt x="2094" y="2219"/>
                  </a:cubicBezTo>
                  <a:cubicBezTo>
                    <a:pt x="2094" y="2188"/>
                    <a:pt x="2094" y="2125"/>
                    <a:pt x="2125" y="2063"/>
                  </a:cubicBezTo>
                  <a:cubicBezTo>
                    <a:pt x="2125" y="2000"/>
                    <a:pt x="2063" y="1938"/>
                    <a:pt x="2000" y="1907"/>
                  </a:cubicBezTo>
                  <a:cubicBezTo>
                    <a:pt x="1938" y="1875"/>
                    <a:pt x="1906" y="1844"/>
                    <a:pt x="1938" y="1813"/>
                  </a:cubicBezTo>
                  <a:cubicBezTo>
                    <a:pt x="1938" y="1782"/>
                    <a:pt x="2000" y="1750"/>
                    <a:pt x="2063" y="1750"/>
                  </a:cubicBezTo>
                  <a:cubicBezTo>
                    <a:pt x="2094" y="1750"/>
                    <a:pt x="2156" y="1719"/>
                    <a:pt x="2156" y="1688"/>
                  </a:cubicBezTo>
                  <a:cubicBezTo>
                    <a:pt x="2156" y="1657"/>
                    <a:pt x="2188" y="1657"/>
                    <a:pt x="2188" y="1625"/>
                  </a:cubicBezTo>
                  <a:cubicBezTo>
                    <a:pt x="2219" y="1625"/>
                    <a:pt x="2250" y="1594"/>
                    <a:pt x="2250" y="1563"/>
                  </a:cubicBezTo>
                  <a:cubicBezTo>
                    <a:pt x="2250" y="1532"/>
                    <a:pt x="2313" y="1500"/>
                    <a:pt x="2344" y="1469"/>
                  </a:cubicBezTo>
                  <a:cubicBezTo>
                    <a:pt x="2375" y="1438"/>
                    <a:pt x="2438" y="1344"/>
                    <a:pt x="2531" y="1250"/>
                  </a:cubicBezTo>
                  <a:cubicBezTo>
                    <a:pt x="2594" y="1157"/>
                    <a:pt x="2688" y="1032"/>
                    <a:pt x="2719" y="1000"/>
                  </a:cubicBezTo>
                  <a:cubicBezTo>
                    <a:pt x="2750" y="938"/>
                    <a:pt x="2719" y="875"/>
                    <a:pt x="2656" y="875"/>
                  </a:cubicBezTo>
                  <a:cubicBezTo>
                    <a:pt x="2594" y="844"/>
                    <a:pt x="2594" y="813"/>
                    <a:pt x="2656" y="750"/>
                  </a:cubicBezTo>
                  <a:cubicBezTo>
                    <a:pt x="2719" y="719"/>
                    <a:pt x="2813" y="657"/>
                    <a:pt x="2875" y="625"/>
                  </a:cubicBezTo>
                  <a:cubicBezTo>
                    <a:pt x="2906" y="594"/>
                    <a:pt x="2969" y="532"/>
                    <a:pt x="3000" y="469"/>
                  </a:cubicBezTo>
                  <a:cubicBezTo>
                    <a:pt x="3000" y="438"/>
                    <a:pt x="2969" y="375"/>
                    <a:pt x="2938" y="344"/>
                  </a:cubicBezTo>
                  <a:cubicBezTo>
                    <a:pt x="2906" y="344"/>
                    <a:pt x="2875" y="282"/>
                    <a:pt x="2844" y="219"/>
                  </a:cubicBezTo>
                  <a:cubicBezTo>
                    <a:pt x="2813" y="157"/>
                    <a:pt x="2719" y="157"/>
                    <a:pt x="2625" y="188"/>
                  </a:cubicBezTo>
                  <a:cubicBezTo>
                    <a:pt x="2563" y="219"/>
                    <a:pt x="2500" y="188"/>
                    <a:pt x="2531" y="125"/>
                  </a:cubicBezTo>
                  <a:cubicBezTo>
                    <a:pt x="2563" y="63"/>
                    <a:pt x="2531" y="0"/>
                    <a:pt x="2469" y="0"/>
                  </a:cubicBezTo>
                  <a:cubicBezTo>
                    <a:pt x="2406" y="0"/>
                    <a:pt x="2344" y="0"/>
                    <a:pt x="2281" y="0"/>
                  </a:cubicBezTo>
                  <a:cubicBezTo>
                    <a:pt x="2250" y="32"/>
                    <a:pt x="2156" y="32"/>
                    <a:pt x="2094" y="63"/>
                  </a:cubicBezTo>
                  <a:cubicBezTo>
                    <a:pt x="2094" y="63"/>
                    <a:pt x="2094" y="63"/>
                    <a:pt x="2031" y="32"/>
                  </a:cubicBezTo>
                  <a:cubicBezTo>
                    <a:pt x="1969" y="0"/>
                    <a:pt x="1969" y="0"/>
                    <a:pt x="1969" y="0"/>
                  </a:cubicBezTo>
                  <a:cubicBezTo>
                    <a:pt x="1938" y="0"/>
                    <a:pt x="1906" y="63"/>
                    <a:pt x="1906" y="125"/>
                  </a:cubicBezTo>
                  <a:cubicBezTo>
                    <a:pt x="1906" y="219"/>
                    <a:pt x="1875" y="219"/>
                    <a:pt x="1844" y="157"/>
                  </a:cubicBezTo>
                  <a:cubicBezTo>
                    <a:pt x="1813" y="94"/>
                    <a:pt x="1781" y="63"/>
                    <a:pt x="1781" y="63"/>
                  </a:cubicBezTo>
                  <a:cubicBezTo>
                    <a:pt x="1781" y="63"/>
                    <a:pt x="1750" y="94"/>
                    <a:pt x="1688" y="125"/>
                  </a:cubicBezTo>
                  <a:cubicBezTo>
                    <a:pt x="1656" y="157"/>
                    <a:pt x="1594" y="188"/>
                    <a:pt x="1594" y="188"/>
                  </a:cubicBezTo>
                  <a:cubicBezTo>
                    <a:pt x="1563" y="219"/>
                    <a:pt x="1531" y="219"/>
                    <a:pt x="1500" y="250"/>
                  </a:cubicBezTo>
                  <a:cubicBezTo>
                    <a:pt x="1469" y="250"/>
                    <a:pt x="1438" y="282"/>
                    <a:pt x="1438" y="344"/>
                  </a:cubicBezTo>
                  <a:cubicBezTo>
                    <a:pt x="1438" y="375"/>
                    <a:pt x="1375" y="375"/>
                    <a:pt x="1344" y="375"/>
                  </a:cubicBezTo>
                  <a:cubicBezTo>
                    <a:pt x="1313" y="375"/>
                    <a:pt x="1250" y="407"/>
                    <a:pt x="1219" y="469"/>
                  </a:cubicBezTo>
                  <a:cubicBezTo>
                    <a:pt x="1188" y="500"/>
                    <a:pt x="1094" y="594"/>
                    <a:pt x="1031" y="625"/>
                  </a:cubicBezTo>
                  <a:cubicBezTo>
                    <a:pt x="969" y="657"/>
                    <a:pt x="906" y="719"/>
                    <a:pt x="906" y="750"/>
                  </a:cubicBezTo>
                  <a:cubicBezTo>
                    <a:pt x="906" y="813"/>
                    <a:pt x="938" y="875"/>
                    <a:pt x="1000" y="875"/>
                  </a:cubicBezTo>
                  <a:cubicBezTo>
                    <a:pt x="1031" y="907"/>
                    <a:pt x="1094" y="969"/>
                    <a:pt x="1094" y="1032"/>
                  </a:cubicBezTo>
                  <a:cubicBezTo>
                    <a:pt x="1094" y="1063"/>
                    <a:pt x="1125" y="1125"/>
                    <a:pt x="1156" y="1188"/>
                  </a:cubicBezTo>
                  <a:cubicBezTo>
                    <a:pt x="1188" y="1219"/>
                    <a:pt x="1250" y="1250"/>
                    <a:pt x="1281" y="1250"/>
                  </a:cubicBezTo>
                  <a:cubicBezTo>
                    <a:pt x="1344" y="1250"/>
                    <a:pt x="1375" y="1250"/>
                    <a:pt x="1406" y="1250"/>
                  </a:cubicBezTo>
                  <a:cubicBezTo>
                    <a:pt x="1438" y="1219"/>
                    <a:pt x="1531" y="1219"/>
                    <a:pt x="1594" y="1219"/>
                  </a:cubicBezTo>
                  <a:cubicBezTo>
                    <a:pt x="1688" y="1219"/>
                    <a:pt x="1719" y="1282"/>
                    <a:pt x="1656" y="1375"/>
                  </a:cubicBezTo>
                  <a:cubicBezTo>
                    <a:pt x="1656" y="1375"/>
                    <a:pt x="1656" y="1375"/>
                    <a:pt x="1594" y="1375"/>
                  </a:cubicBezTo>
                  <a:cubicBezTo>
                    <a:pt x="1500" y="1407"/>
                    <a:pt x="1500" y="1407"/>
                    <a:pt x="1500" y="1407"/>
                  </a:cubicBezTo>
                  <a:cubicBezTo>
                    <a:pt x="1531" y="1438"/>
                    <a:pt x="1500" y="1469"/>
                    <a:pt x="1469" y="1469"/>
                  </a:cubicBezTo>
                  <a:cubicBezTo>
                    <a:pt x="1406" y="1469"/>
                    <a:pt x="1375" y="1500"/>
                    <a:pt x="1344" y="1532"/>
                  </a:cubicBezTo>
                  <a:cubicBezTo>
                    <a:pt x="1281" y="1563"/>
                    <a:pt x="1250" y="1563"/>
                    <a:pt x="1219" y="1532"/>
                  </a:cubicBezTo>
                  <a:cubicBezTo>
                    <a:pt x="1188" y="1500"/>
                    <a:pt x="1125" y="1469"/>
                    <a:pt x="1094" y="1438"/>
                  </a:cubicBezTo>
                  <a:cubicBezTo>
                    <a:pt x="1063" y="1407"/>
                    <a:pt x="1031" y="1344"/>
                    <a:pt x="1000" y="1344"/>
                  </a:cubicBezTo>
                  <a:cubicBezTo>
                    <a:pt x="969" y="1313"/>
                    <a:pt x="906" y="1219"/>
                    <a:pt x="875" y="1125"/>
                  </a:cubicBezTo>
                  <a:cubicBezTo>
                    <a:pt x="875" y="1032"/>
                    <a:pt x="813" y="969"/>
                    <a:pt x="781" y="969"/>
                  </a:cubicBezTo>
                  <a:cubicBezTo>
                    <a:pt x="719" y="969"/>
                    <a:pt x="688" y="1032"/>
                    <a:pt x="656" y="1125"/>
                  </a:cubicBezTo>
                  <a:cubicBezTo>
                    <a:pt x="656" y="1188"/>
                    <a:pt x="625" y="1282"/>
                    <a:pt x="594" y="1344"/>
                  </a:cubicBezTo>
                  <a:cubicBezTo>
                    <a:pt x="594" y="1375"/>
                    <a:pt x="594" y="1438"/>
                    <a:pt x="594" y="1500"/>
                  </a:cubicBezTo>
                  <a:cubicBezTo>
                    <a:pt x="594" y="1532"/>
                    <a:pt x="625" y="1625"/>
                    <a:pt x="656" y="1657"/>
                  </a:cubicBezTo>
                </a:path>
              </a:pathLst>
            </a:cu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83" name="Google Shape;383;p60"/>
            <p:cNvSpPr/>
            <p:nvPr/>
          </p:nvSpPr>
          <p:spPr>
            <a:xfrm>
              <a:off x="1511" y="1387"/>
              <a:ext cx="162" cy="141"/>
            </a:xfrm>
            <a:custGeom>
              <a:rect b="b" l="l" r="r" t="t"/>
              <a:pathLst>
                <a:path extrusionOk="0" h="626" w="719">
                  <a:moveTo>
                    <a:pt x="468" y="94"/>
                  </a:moveTo>
                  <a:lnTo>
                    <a:pt x="468" y="94"/>
                  </a:lnTo>
                  <a:cubicBezTo>
                    <a:pt x="437" y="125"/>
                    <a:pt x="406" y="188"/>
                    <a:pt x="406" y="219"/>
                  </a:cubicBezTo>
                  <a:cubicBezTo>
                    <a:pt x="406" y="250"/>
                    <a:pt x="375" y="219"/>
                    <a:pt x="343" y="156"/>
                  </a:cubicBezTo>
                  <a:cubicBezTo>
                    <a:pt x="312" y="63"/>
                    <a:pt x="250" y="31"/>
                    <a:pt x="187" y="31"/>
                  </a:cubicBezTo>
                  <a:cubicBezTo>
                    <a:pt x="156" y="63"/>
                    <a:pt x="93" y="94"/>
                    <a:pt x="93" y="156"/>
                  </a:cubicBezTo>
                  <a:cubicBezTo>
                    <a:pt x="93" y="188"/>
                    <a:pt x="62" y="250"/>
                    <a:pt x="31" y="281"/>
                  </a:cubicBezTo>
                  <a:cubicBezTo>
                    <a:pt x="0" y="281"/>
                    <a:pt x="0" y="344"/>
                    <a:pt x="31" y="375"/>
                  </a:cubicBezTo>
                  <a:cubicBezTo>
                    <a:pt x="62" y="406"/>
                    <a:pt x="125" y="500"/>
                    <a:pt x="156" y="563"/>
                  </a:cubicBezTo>
                  <a:cubicBezTo>
                    <a:pt x="187" y="625"/>
                    <a:pt x="250" y="625"/>
                    <a:pt x="281" y="594"/>
                  </a:cubicBezTo>
                  <a:cubicBezTo>
                    <a:pt x="343" y="531"/>
                    <a:pt x="406" y="500"/>
                    <a:pt x="437" y="469"/>
                  </a:cubicBezTo>
                  <a:cubicBezTo>
                    <a:pt x="468" y="469"/>
                    <a:pt x="500" y="438"/>
                    <a:pt x="500" y="406"/>
                  </a:cubicBezTo>
                  <a:cubicBezTo>
                    <a:pt x="500" y="375"/>
                    <a:pt x="562" y="313"/>
                    <a:pt x="593" y="281"/>
                  </a:cubicBezTo>
                  <a:cubicBezTo>
                    <a:pt x="625" y="250"/>
                    <a:pt x="687" y="188"/>
                    <a:pt x="718" y="125"/>
                  </a:cubicBezTo>
                  <a:cubicBezTo>
                    <a:pt x="718" y="63"/>
                    <a:pt x="687" y="0"/>
                    <a:pt x="625" y="0"/>
                  </a:cubicBezTo>
                  <a:cubicBezTo>
                    <a:pt x="562" y="0"/>
                    <a:pt x="500" y="63"/>
                    <a:pt x="468" y="94"/>
                  </a:cubicBezTo>
                </a:path>
              </a:pathLst>
            </a:cu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84" name="Google Shape;384;p60"/>
            <p:cNvSpPr/>
            <p:nvPr/>
          </p:nvSpPr>
          <p:spPr>
            <a:xfrm>
              <a:off x="1256" y="1210"/>
              <a:ext cx="205" cy="155"/>
            </a:xfrm>
            <a:custGeom>
              <a:rect b="b" l="l" r="r" t="t"/>
              <a:pathLst>
                <a:path extrusionOk="0" h="688" w="907">
                  <a:moveTo>
                    <a:pt x="62" y="344"/>
                  </a:moveTo>
                  <a:lnTo>
                    <a:pt x="62" y="344"/>
                  </a:lnTo>
                  <a:cubicBezTo>
                    <a:pt x="31" y="375"/>
                    <a:pt x="0" y="437"/>
                    <a:pt x="31" y="500"/>
                  </a:cubicBezTo>
                  <a:cubicBezTo>
                    <a:pt x="31" y="500"/>
                    <a:pt x="31" y="500"/>
                    <a:pt x="125" y="500"/>
                  </a:cubicBezTo>
                  <a:cubicBezTo>
                    <a:pt x="187" y="531"/>
                    <a:pt x="187" y="531"/>
                    <a:pt x="187" y="531"/>
                  </a:cubicBezTo>
                  <a:cubicBezTo>
                    <a:pt x="218" y="531"/>
                    <a:pt x="218" y="562"/>
                    <a:pt x="218" y="594"/>
                  </a:cubicBezTo>
                  <a:cubicBezTo>
                    <a:pt x="218" y="656"/>
                    <a:pt x="250" y="687"/>
                    <a:pt x="281" y="687"/>
                  </a:cubicBezTo>
                  <a:cubicBezTo>
                    <a:pt x="312" y="687"/>
                    <a:pt x="406" y="656"/>
                    <a:pt x="437" y="625"/>
                  </a:cubicBezTo>
                  <a:cubicBezTo>
                    <a:pt x="500" y="562"/>
                    <a:pt x="593" y="531"/>
                    <a:pt x="656" y="562"/>
                  </a:cubicBezTo>
                  <a:cubicBezTo>
                    <a:pt x="718" y="562"/>
                    <a:pt x="812" y="531"/>
                    <a:pt x="875" y="500"/>
                  </a:cubicBezTo>
                  <a:cubicBezTo>
                    <a:pt x="906" y="500"/>
                    <a:pt x="906" y="437"/>
                    <a:pt x="875" y="406"/>
                  </a:cubicBezTo>
                  <a:cubicBezTo>
                    <a:pt x="843" y="406"/>
                    <a:pt x="812" y="344"/>
                    <a:pt x="812" y="344"/>
                  </a:cubicBezTo>
                  <a:cubicBezTo>
                    <a:pt x="781" y="312"/>
                    <a:pt x="781" y="281"/>
                    <a:pt x="781" y="250"/>
                  </a:cubicBezTo>
                  <a:cubicBezTo>
                    <a:pt x="781" y="219"/>
                    <a:pt x="750" y="219"/>
                    <a:pt x="718" y="219"/>
                  </a:cubicBezTo>
                  <a:cubicBezTo>
                    <a:pt x="687" y="219"/>
                    <a:pt x="656" y="187"/>
                    <a:pt x="656" y="125"/>
                  </a:cubicBezTo>
                  <a:cubicBezTo>
                    <a:pt x="625" y="62"/>
                    <a:pt x="593" y="31"/>
                    <a:pt x="562" y="62"/>
                  </a:cubicBezTo>
                  <a:cubicBezTo>
                    <a:pt x="531" y="94"/>
                    <a:pt x="531" y="156"/>
                    <a:pt x="531" y="187"/>
                  </a:cubicBezTo>
                  <a:cubicBezTo>
                    <a:pt x="562" y="219"/>
                    <a:pt x="562" y="250"/>
                    <a:pt x="593" y="281"/>
                  </a:cubicBezTo>
                  <a:cubicBezTo>
                    <a:pt x="593" y="312"/>
                    <a:pt x="593" y="344"/>
                    <a:pt x="562" y="344"/>
                  </a:cubicBezTo>
                  <a:cubicBezTo>
                    <a:pt x="531" y="344"/>
                    <a:pt x="500" y="312"/>
                    <a:pt x="468" y="312"/>
                  </a:cubicBezTo>
                  <a:cubicBezTo>
                    <a:pt x="468" y="281"/>
                    <a:pt x="406" y="219"/>
                    <a:pt x="375" y="187"/>
                  </a:cubicBezTo>
                  <a:cubicBezTo>
                    <a:pt x="312" y="156"/>
                    <a:pt x="250" y="62"/>
                    <a:pt x="218" y="31"/>
                  </a:cubicBezTo>
                  <a:cubicBezTo>
                    <a:pt x="187" y="0"/>
                    <a:pt x="125" y="62"/>
                    <a:pt x="125" y="219"/>
                  </a:cubicBezTo>
                  <a:cubicBezTo>
                    <a:pt x="125" y="219"/>
                    <a:pt x="125" y="219"/>
                    <a:pt x="93" y="281"/>
                  </a:cubicBezTo>
                  <a:cubicBezTo>
                    <a:pt x="62" y="344"/>
                    <a:pt x="62" y="344"/>
                    <a:pt x="62" y="344"/>
                  </a:cubicBezTo>
                </a:path>
              </a:pathLst>
            </a:cu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85" name="Google Shape;385;p60"/>
            <p:cNvSpPr/>
            <p:nvPr/>
          </p:nvSpPr>
          <p:spPr>
            <a:xfrm>
              <a:off x="1433" y="1012"/>
              <a:ext cx="106" cy="113"/>
            </a:xfrm>
            <a:custGeom>
              <a:rect b="b" l="l" r="r" t="t"/>
              <a:pathLst>
                <a:path extrusionOk="0" h="501" w="470">
                  <a:moveTo>
                    <a:pt x="62" y="187"/>
                  </a:moveTo>
                  <a:lnTo>
                    <a:pt x="62" y="187"/>
                  </a:lnTo>
                  <a:cubicBezTo>
                    <a:pt x="125" y="219"/>
                    <a:pt x="125" y="219"/>
                    <a:pt x="125" y="219"/>
                  </a:cubicBezTo>
                  <a:cubicBezTo>
                    <a:pt x="187" y="250"/>
                    <a:pt x="250" y="344"/>
                    <a:pt x="281" y="375"/>
                  </a:cubicBezTo>
                  <a:cubicBezTo>
                    <a:pt x="312" y="437"/>
                    <a:pt x="375" y="469"/>
                    <a:pt x="406" y="469"/>
                  </a:cubicBezTo>
                  <a:cubicBezTo>
                    <a:pt x="437" y="500"/>
                    <a:pt x="469" y="469"/>
                    <a:pt x="469" y="406"/>
                  </a:cubicBezTo>
                  <a:cubicBezTo>
                    <a:pt x="469" y="375"/>
                    <a:pt x="406" y="281"/>
                    <a:pt x="375" y="219"/>
                  </a:cubicBezTo>
                  <a:cubicBezTo>
                    <a:pt x="344" y="156"/>
                    <a:pt x="281" y="94"/>
                    <a:pt x="250" y="62"/>
                  </a:cubicBezTo>
                  <a:cubicBezTo>
                    <a:pt x="219" y="0"/>
                    <a:pt x="187" y="0"/>
                    <a:pt x="125" y="0"/>
                  </a:cubicBezTo>
                  <a:cubicBezTo>
                    <a:pt x="94" y="0"/>
                    <a:pt x="31" y="94"/>
                    <a:pt x="0" y="187"/>
                  </a:cubicBezTo>
                  <a:cubicBezTo>
                    <a:pt x="0" y="187"/>
                    <a:pt x="0" y="187"/>
                    <a:pt x="62" y="187"/>
                  </a:cubicBezTo>
                </a:path>
              </a:pathLst>
            </a:cu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86" name="Google Shape;386;p60"/>
            <p:cNvSpPr/>
            <p:nvPr/>
          </p:nvSpPr>
          <p:spPr>
            <a:xfrm>
              <a:off x="1582" y="1062"/>
              <a:ext cx="63" cy="105"/>
            </a:xfrm>
            <a:custGeom>
              <a:rect b="b" l="l" r="r" t="t"/>
              <a:pathLst>
                <a:path extrusionOk="0" h="469" w="282">
                  <a:moveTo>
                    <a:pt x="63" y="375"/>
                  </a:moveTo>
                  <a:lnTo>
                    <a:pt x="63" y="375"/>
                  </a:lnTo>
                  <a:cubicBezTo>
                    <a:pt x="94" y="406"/>
                    <a:pt x="156" y="437"/>
                    <a:pt x="188" y="468"/>
                  </a:cubicBezTo>
                  <a:cubicBezTo>
                    <a:pt x="250" y="468"/>
                    <a:pt x="281" y="468"/>
                    <a:pt x="281" y="437"/>
                  </a:cubicBezTo>
                  <a:cubicBezTo>
                    <a:pt x="281" y="406"/>
                    <a:pt x="281" y="343"/>
                    <a:pt x="250" y="312"/>
                  </a:cubicBezTo>
                  <a:cubicBezTo>
                    <a:pt x="219" y="281"/>
                    <a:pt x="188" y="187"/>
                    <a:pt x="156" y="156"/>
                  </a:cubicBezTo>
                  <a:cubicBezTo>
                    <a:pt x="156" y="93"/>
                    <a:pt x="94" y="31"/>
                    <a:pt x="63" y="31"/>
                  </a:cubicBezTo>
                  <a:cubicBezTo>
                    <a:pt x="31" y="0"/>
                    <a:pt x="0" y="31"/>
                    <a:pt x="0" y="93"/>
                  </a:cubicBezTo>
                  <a:cubicBezTo>
                    <a:pt x="0" y="125"/>
                    <a:pt x="0" y="187"/>
                    <a:pt x="0" y="218"/>
                  </a:cubicBezTo>
                  <a:cubicBezTo>
                    <a:pt x="31" y="250"/>
                    <a:pt x="31" y="312"/>
                    <a:pt x="63" y="375"/>
                  </a:cubicBezTo>
                </a:path>
              </a:pathLst>
            </a:cu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87" name="Google Shape;387;p60"/>
            <p:cNvSpPr/>
            <p:nvPr/>
          </p:nvSpPr>
          <p:spPr>
            <a:xfrm>
              <a:off x="1533" y="941"/>
              <a:ext cx="35" cy="42"/>
            </a:xfrm>
            <a:custGeom>
              <a:rect b="b" l="l" r="r" t="t"/>
              <a:pathLst>
                <a:path extrusionOk="0" h="189" w="158">
                  <a:moveTo>
                    <a:pt x="157" y="125"/>
                  </a:moveTo>
                  <a:lnTo>
                    <a:pt x="157" y="125"/>
                  </a:lnTo>
                  <a:cubicBezTo>
                    <a:pt x="157" y="63"/>
                    <a:pt x="125" y="32"/>
                    <a:pt x="94" y="0"/>
                  </a:cubicBezTo>
                  <a:cubicBezTo>
                    <a:pt x="32" y="0"/>
                    <a:pt x="0" y="0"/>
                    <a:pt x="0" y="32"/>
                  </a:cubicBezTo>
                  <a:cubicBezTo>
                    <a:pt x="0" y="63"/>
                    <a:pt x="32" y="94"/>
                    <a:pt x="94" y="125"/>
                  </a:cubicBezTo>
                  <a:cubicBezTo>
                    <a:pt x="125" y="188"/>
                    <a:pt x="157" y="157"/>
                    <a:pt x="157" y="125"/>
                  </a:cubicBezTo>
                </a:path>
              </a:pathLst>
            </a:cu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88" name="Google Shape;388;p60"/>
            <p:cNvSpPr/>
            <p:nvPr/>
          </p:nvSpPr>
          <p:spPr>
            <a:xfrm>
              <a:off x="1157" y="1076"/>
              <a:ext cx="233" cy="198"/>
            </a:xfrm>
            <a:custGeom>
              <a:rect b="b" l="l" r="r" t="t"/>
              <a:pathLst>
                <a:path extrusionOk="0" h="876" w="1032">
                  <a:moveTo>
                    <a:pt x="281" y="781"/>
                  </a:moveTo>
                  <a:lnTo>
                    <a:pt x="281" y="781"/>
                  </a:lnTo>
                  <a:cubicBezTo>
                    <a:pt x="375" y="688"/>
                    <a:pt x="469" y="625"/>
                    <a:pt x="500" y="656"/>
                  </a:cubicBezTo>
                  <a:cubicBezTo>
                    <a:pt x="531" y="656"/>
                    <a:pt x="563" y="625"/>
                    <a:pt x="594" y="594"/>
                  </a:cubicBezTo>
                  <a:cubicBezTo>
                    <a:pt x="594" y="594"/>
                    <a:pt x="656" y="531"/>
                    <a:pt x="719" y="469"/>
                  </a:cubicBezTo>
                  <a:cubicBezTo>
                    <a:pt x="781" y="438"/>
                    <a:pt x="875" y="406"/>
                    <a:pt x="906" y="406"/>
                  </a:cubicBezTo>
                  <a:cubicBezTo>
                    <a:pt x="938" y="406"/>
                    <a:pt x="969" y="344"/>
                    <a:pt x="969" y="281"/>
                  </a:cubicBezTo>
                  <a:cubicBezTo>
                    <a:pt x="969" y="219"/>
                    <a:pt x="1000" y="156"/>
                    <a:pt x="1000" y="156"/>
                  </a:cubicBezTo>
                  <a:cubicBezTo>
                    <a:pt x="1000" y="125"/>
                    <a:pt x="1031" y="94"/>
                    <a:pt x="1031" y="63"/>
                  </a:cubicBezTo>
                  <a:cubicBezTo>
                    <a:pt x="1031" y="0"/>
                    <a:pt x="969" y="0"/>
                    <a:pt x="906" y="0"/>
                  </a:cubicBezTo>
                  <a:cubicBezTo>
                    <a:pt x="844" y="0"/>
                    <a:pt x="781" y="0"/>
                    <a:pt x="750" y="31"/>
                  </a:cubicBezTo>
                  <a:cubicBezTo>
                    <a:pt x="719" y="63"/>
                    <a:pt x="656" y="125"/>
                    <a:pt x="625" y="156"/>
                  </a:cubicBezTo>
                  <a:cubicBezTo>
                    <a:pt x="594" y="219"/>
                    <a:pt x="563" y="281"/>
                    <a:pt x="563" y="281"/>
                  </a:cubicBezTo>
                  <a:cubicBezTo>
                    <a:pt x="563" y="313"/>
                    <a:pt x="500" y="344"/>
                    <a:pt x="406" y="375"/>
                  </a:cubicBezTo>
                  <a:cubicBezTo>
                    <a:pt x="344" y="406"/>
                    <a:pt x="250" y="469"/>
                    <a:pt x="219" y="531"/>
                  </a:cubicBezTo>
                  <a:cubicBezTo>
                    <a:pt x="188" y="594"/>
                    <a:pt x="94" y="656"/>
                    <a:pt x="63" y="719"/>
                  </a:cubicBezTo>
                  <a:cubicBezTo>
                    <a:pt x="0" y="750"/>
                    <a:pt x="0" y="813"/>
                    <a:pt x="63" y="844"/>
                  </a:cubicBezTo>
                  <a:cubicBezTo>
                    <a:pt x="94" y="875"/>
                    <a:pt x="219" y="844"/>
                    <a:pt x="281" y="781"/>
                  </a:cubicBezTo>
                </a:path>
              </a:pathLst>
            </a:cu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89" name="Google Shape;389;p60"/>
            <p:cNvSpPr/>
            <p:nvPr/>
          </p:nvSpPr>
          <p:spPr>
            <a:xfrm>
              <a:off x="2758" y="1742"/>
              <a:ext cx="162" cy="113"/>
            </a:xfrm>
            <a:custGeom>
              <a:rect b="b" l="l" r="r" t="t"/>
              <a:pathLst>
                <a:path extrusionOk="0" h="501" w="720">
                  <a:moveTo>
                    <a:pt x="688" y="156"/>
                  </a:moveTo>
                  <a:lnTo>
                    <a:pt x="688" y="156"/>
                  </a:lnTo>
                  <a:cubicBezTo>
                    <a:pt x="688" y="93"/>
                    <a:pt x="625" y="31"/>
                    <a:pt x="594" y="31"/>
                  </a:cubicBezTo>
                  <a:cubicBezTo>
                    <a:pt x="563" y="31"/>
                    <a:pt x="501" y="62"/>
                    <a:pt x="469" y="62"/>
                  </a:cubicBezTo>
                  <a:cubicBezTo>
                    <a:pt x="438" y="93"/>
                    <a:pt x="344" y="125"/>
                    <a:pt x="282" y="125"/>
                  </a:cubicBezTo>
                  <a:cubicBezTo>
                    <a:pt x="188" y="125"/>
                    <a:pt x="126" y="93"/>
                    <a:pt x="126" y="62"/>
                  </a:cubicBezTo>
                  <a:cubicBezTo>
                    <a:pt x="126" y="0"/>
                    <a:pt x="94" y="31"/>
                    <a:pt x="32" y="62"/>
                  </a:cubicBezTo>
                  <a:cubicBezTo>
                    <a:pt x="0" y="125"/>
                    <a:pt x="0" y="156"/>
                    <a:pt x="32" y="187"/>
                  </a:cubicBezTo>
                  <a:cubicBezTo>
                    <a:pt x="32" y="218"/>
                    <a:pt x="63" y="281"/>
                    <a:pt x="94" y="312"/>
                  </a:cubicBezTo>
                  <a:cubicBezTo>
                    <a:pt x="94" y="343"/>
                    <a:pt x="157" y="375"/>
                    <a:pt x="188" y="437"/>
                  </a:cubicBezTo>
                  <a:cubicBezTo>
                    <a:pt x="251" y="468"/>
                    <a:pt x="313" y="500"/>
                    <a:pt x="376" y="500"/>
                  </a:cubicBezTo>
                  <a:cubicBezTo>
                    <a:pt x="438" y="500"/>
                    <a:pt x="532" y="468"/>
                    <a:pt x="594" y="406"/>
                  </a:cubicBezTo>
                  <a:cubicBezTo>
                    <a:pt x="657" y="343"/>
                    <a:pt x="719" y="218"/>
                    <a:pt x="688" y="156"/>
                  </a:cubicBezTo>
                </a:path>
              </a:pathLst>
            </a:cu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90" name="Google Shape;390;p60"/>
            <p:cNvSpPr/>
            <p:nvPr/>
          </p:nvSpPr>
          <p:spPr>
            <a:xfrm>
              <a:off x="3311" y="898"/>
              <a:ext cx="276" cy="311"/>
            </a:xfrm>
            <a:custGeom>
              <a:rect b="b" l="l" r="r" t="t"/>
              <a:pathLst>
                <a:path extrusionOk="0" h="1376" w="1220">
                  <a:moveTo>
                    <a:pt x="156" y="781"/>
                  </a:moveTo>
                  <a:lnTo>
                    <a:pt x="156" y="781"/>
                  </a:lnTo>
                  <a:cubicBezTo>
                    <a:pt x="188" y="812"/>
                    <a:pt x="250" y="812"/>
                    <a:pt x="313" y="812"/>
                  </a:cubicBezTo>
                  <a:cubicBezTo>
                    <a:pt x="344" y="812"/>
                    <a:pt x="375" y="781"/>
                    <a:pt x="375" y="781"/>
                  </a:cubicBezTo>
                  <a:cubicBezTo>
                    <a:pt x="375" y="781"/>
                    <a:pt x="375" y="812"/>
                    <a:pt x="344" y="844"/>
                  </a:cubicBezTo>
                  <a:cubicBezTo>
                    <a:pt x="313" y="875"/>
                    <a:pt x="313" y="937"/>
                    <a:pt x="344" y="969"/>
                  </a:cubicBezTo>
                  <a:cubicBezTo>
                    <a:pt x="375" y="1000"/>
                    <a:pt x="375" y="1031"/>
                    <a:pt x="344" y="1031"/>
                  </a:cubicBezTo>
                  <a:cubicBezTo>
                    <a:pt x="313" y="1062"/>
                    <a:pt x="344" y="1156"/>
                    <a:pt x="406" y="1281"/>
                  </a:cubicBezTo>
                  <a:cubicBezTo>
                    <a:pt x="469" y="1375"/>
                    <a:pt x="563" y="1312"/>
                    <a:pt x="563" y="1156"/>
                  </a:cubicBezTo>
                  <a:cubicBezTo>
                    <a:pt x="594" y="1125"/>
                    <a:pt x="594" y="1125"/>
                    <a:pt x="594" y="1125"/>
                  </a:cubicBezTo>
                  <a:cubicBezTo>
                    <a:pt x="625" y="937"/>
                    <a:pt x="656" y="875"/>
                    <a:pt x="688" y="937"/>
                  </a:cubicBezTo>
                  <a:cubicBezTo>
                    <a:pt x="750" y="969"/>
                    <a:pt x="781" y="1062"/>
                    <a:pt x="813" y="1125"/>
                  </a:cubicBezTo>
                  <a:cubicBezTo>
                    <a:pt x="813" y="1156"/>
                    <a:pt x="875" y="1187"/>
                    <a:pt x="938" y="1156"/>
                  </a:cubicBezTo>
                  <a:cubicBezTo>
                    <a:pt x="969" y="1125"/>
                    <a:pt x="969" y="1031"/>
                    <a:pt x="906" y="969"/>
                  </a:cubicBezTo>
                  <a:cubicBezTo>
                    <a:pt x="875" y="906"/>
                    <a:pt x="844" y="812"/>
                    <a:pt x="875" y="781"/>
                  </a:cubicBezTo>
                  <a:cubicBezTo>
                    <a:pt x="875" y="781"/>
                    <a:pt x="875" y="781"/>
                    <a:pt x="813" y="719"/>
                  </a:cubicBezTo>
                  <a:cubicBezTo>
                    <a:pt x="781" y="656"/>
                    <a:pt x="781" y="656"/>
                    <a:pt x="781" y="656"/>
                  </a:cubicBezTo>
                  <a:cubicBezTo>
                    <a:pt x="719" y="594"/>
                    <a:pt x="625" y="500"/>
                    <a:pt x="625" y="469"/>
                  </a:cubicBezTo>
                  <a:cubicBezTo>
                    <a:pt x="594" y="437"/>
                    <a:pt x="625" y="406"/>
                    <a:pt x="656" y="375"/>
                  </a:cubicBezTo>
                  <a:cubicBezTo>
                    <a:pt x="688" y="344"/>
                    <a:pt x="719" y="344"/>
                    <a:pt x="719" y="312"/>
                  </a:cubicBezTo>
                  <a:cubicBezTo>
                    <a:pt x="750" y="312"/>
                    <a:pt x="781" y="344"/>
                    <a:pt x="844" y="375"/>
                  </a:cubicBezTo>
                  <a:cubicBezTo>
                    <a:pt x="906" y="406"/>
                    <a:pt x="1000" y="406"/>
                    <a:pt x="1063" y="344"/>
                  </a:cubicBezTo>
                  <a:cubicBezTo>
                    <a:pt x="1125" y="281"/>
                    <a:pt x="1188" y="187"/>
                    <a:pt x="1188" y="156"/>
                  </a:cubicBezTo>
                  <a:cubicBezTo>
                    <a:pt x="1219" y="94"/>
                    <a:pt x="1188" y="62"/>
                    <a:pt x="1125" y="62"/>
                  </a:cubicBezTo>
                  <a:cubicBezTo>
                    <a:pt x="1063" y="62"/>
                    <a:pt x="969" y="62"/>
                    <a:pt x="938" y="62"/>
                  </a:cubicBezTo>
                  <a:cubicBezTo>
                    <a:pt x="875" y="62"/>
                    <a:pt x="813" y="62"/>
                    <a:pt x="813" y="62"/>
                  </a:cubicBezTo>
                  <a:cubicBezTo>
                    <a:pt x="781" y="94"/>
                    <a:pt x="750" y="62"/>
                    <a:pt x="688" y="31"/>
                  </a:cubicBezTo>
                  <a:cubicBezTo>
                    <a:pt x="656" y="0"/>
                    <a:pt x="594" y="0"/>
                    <a:pt x="563" y="31"/>
                  </a:cubicBezTo>
                  <a:cubicBezTo>
                    <a:pt x="531" y="62"/>
                    <a:pt x="500" y="125"/>
                    <a:pt x="500" y="187"/>
                  </a:cubicBezTo>
                  <a:cubicBezTo>
                    <a:pt x="500" y="219"/>
                    <a:pt x="469" y="250"/>
                    <a:pt x="438" y="250"/>
                  </a:cubicBezTo>
                  <a:cubicBezTo>
                    <a:pt x="406" y="250"/>
                    <a:pt x="344" y="281"/>
                    <a:pt x="313" y="312"/>
                  </a:cubicBezTo>
                  <a:cubicBezTo>
                    <a:pt x="250" y="375"/>
                    <a:pt x="188" y="375"/>
                    <a:pt x="156" y="344"/>
                  </a:cubicBezTo>
                  <a:cubicBezTo>
                    <a:pt x="125" y="312"/>
                    <a:pt x="94" y="344"/>
                    <a:pt x="94" y="406"/>
                  </a:cubicBezTo>
                  <a:cubicBezTo>
                    <a:pt x="94" y="469"/>
                    <a:pt x="63" y="531"/>
                    <a:pt x="31" y="594"/>
                  </a:cubicBezTo>
                  <a:cubicBezTo>
                    <a:pt x="0" y="625"/>
                    <a:pt x="0" y="687"/>
                    <a:pt x="31" y="719"/>
                  </a:cubicBezTo>
                  <a:cubicBezTo>
                    <a:pt x="63" y="750"/>
                    <a:pt x="125" y="781"/>
                    <a:pt x="156" y="781"/>
                  </a:cubicBezTo>
                </a:path>
              </a:pathLst>
            </a:cu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91" name="Google Shape;391;p60"/>
            <p:cNvSpPr/>
            <p:nvPr/>
          </p:nvSpPr>
          <p:spPr>
            <a:xfrm>
              <a:off x="3864" y="750"/>
              <a:ext cx="325" cy="212"/>
            </a:xfrm>
            <a:custGeom>
              <a:rect b="b" l="l" r="r" t="t"/>
              <a:pathLst>
                <a:path extrusionOk="0" h="938" w="1438">
                  <a:moveTo>
                    <a:pt x="281" y="843"/>
                  </a:moveTo>
                  <a:lnTo>
                    <a:pt x="281" y="843"/>
                  </a:lnTo>
                  <a:cubicBezTo>
                    <a:pt x="375" y="906"/>
                    <a:pt x="406" y="937"/>
                    <a:pt x="406" y="875"/>
                  </a:cubicBezTo>
                  <a:cubicBezTo>
                    <a:pt x="406" y="812"/>
                    <a:pt x="406" y="750"/>
                    <a:pt x="406" y="718"/>
                  </a:cubicBezTo>
                  <a:cubicBezTo>
                    <a:pt x="437" y="687"/>
                    <a:pt x="468" y="718"/>
                    <a:pt x="531" y="718"/>
                  </a:cubicBezTo>
                  <a:cubicBezTo>
                    <a:pt x="562" y="750"/>
                    <a:pt x="593" y="750"/>
                    <a:pt x="625" y="750"/>
                  </a:cubicBezTo>
                  <a:cubicBezTo>
                    <a:pt x="656" y="718"/>
                    <a:pt x="718" y="750"/>
                    <a:pt x="750" y="781"/>
                  </a:cubicBezTo>
                  <a:cubicBezTo>
                    <a:pt x="781" y="812"/>
                    <a:pt x="843" y="843"/>
                    <a:pt x="906" y="875"/>
                  </a:cubicBezTo>
                  <a:cubicBezTo>
                    <a:pt x="968" y="875"/>
                    <a:pt x="1031" y="875"/>
                    <a:pt x="1031" y="875"/>
                  </a:cubicBezTo>
                  <a:cubicBezTo>
                    <a:pt x="1062" y="875"/>
                    <a:pt x="1062" y="812"/>
                    <a:pt x="1031" y="781"/>
                  </a:cubicBezTo>
                  <a:cubicBezTo>
                    <a:pt x="1000" y="750"/>
                    <a:pt x="1000" y="718"/>
                    <a:pt x="1062" y="718"/>
                  </a:cubicBezTo>
                  <a:cubicBezTo>
                    <a:pt x="1093" y="687"/>
                    <a:pt x="1156" y="656"/>
                    <a:pt x="1156" y="625"/>
                  </a:cubicBezTo>
                  <a:cubicBezTo>
                    <a:pt x="1187" y="562"/>
                    <a:pt x="1250" y="531"/>
                    <a:pt x="1312" y="500"/>
                  </a:cubicBezTo>
                  <a:cubicBezTo>
                    <a:pt x="1343" y="500"/>
                    <a:pt x="1406" y="406"/>
                    <a:pt x="1406" y="343"/>
                  </a:cubicBezTo>
                  <a:cubicBezTo>
                    <a:pt x="1437" y="281"/>
                    <a:pt x="1375" y="250"/>
                    <a:pt x="1343" y="281"/>
                  </a:cubicBezTo>
                  <a:cubicBezTo>
                    <a:pt x="1281" y="312"/>
                    <a:pt x="1187" y="375"/>
                    <a:pt x="1125" y="406"/>
                  </a:cubicBezTo>
                  <a:cubicBezTo>
                    <a:pt x="1062" y="437"/>
                    <a:pt x="1031" y="406"/>
                    <a:pt x="1031" y="375"/>
                  </a:cubicBezTo>
                  <a:cubicBezTo>
                    <a:pt x="1031" y="312"/>
                    <a:pt x="1000" y="281"/>
                    <a:pt x="968" y="250"/>
                  </a:cubicBezTo>
                  <a:cubicBezTo>
                    <a:pt x="968" y="250"/>
                    <a:pt x="968" y="250"/>
                    <a:pt x="1031" y="187"/>
                  </a:cubicBezTo>
                  <a:cubicBezTo>
                    <a:pt x="1062" y="125"/>
                    <a:pt x="1062" y="125"/>
                    <a:pt x="1062" y="125"/>
                  </a:cubicBezTo>
                  <a:cubicBezTo>
                    <a:pt x="1093" y="62"/>
                    <a:pt x="1062" y="0"/>
                    <a:pt x="1031" y="0"/>
                  </a:cubicBezTo>
                  <a:cubicBezTo>
                    <a:pt x="1000" y="0"/>
                    <a:pt x="968" y="62"/>
                    <a:pt x="906" y="125"/>
                  </a:cubicBezTo>
                  <a:cubicBezTo>
                    <a:pt x="875" y="218"/>
                    <a:pt x="812" y="281"/>
                    <a:pt x="781" y="281"/>
                  </a:cubicBezTo>
                  <a:cubicBezTo>
                    <a:pt x="718" y="312"/>
                    <a:pt x="687" y="343"/>
                    <a:pt x="656" y="406"/>
                  </a:cubicBezTo>
                  <a:cubicBezTo>
                    <a:pt x="625" y="437"/>
                    <a:pt x="593" y="531"/>
                    <a:pt x="562" y="531"/>
                  </a:cubicBezTo>
                  <a:cubicBezTo>
                    <a:pt x="500" y="562"/>
                    <a:pt x="468" y="531"/>
                    <a:pt x="468" y="468"/>
                  </a:cubicBezTo>
                  <a:cubicBezTo>
                    <a:pt x="468" y="437"/>
                    <a:pt x="437" y="375"/>
                    <a:pt x="406" y="375"/>
                  </a:cubicBezTo>
                  <a:cubicBezTo>
                    <a:pt x="375" y="406"/>
                    <a:pt x="250" y="406"/>
                    <a:pt x="156" y="437"/>
                  </a:cubicBezTo>
                  <a:cubicBezTo>
                    <a:pt x="93" y="468"/>
                    <a:pt x="0" y="531"/>
                    <a:pt x="0" y="562"/>
                  </a:cubicBezTo>
                  <a:cubicBezTo>
                    <a:pt x="0" y="593"/>
                    <a:pt x="31" y="656"/>
                    <a:pt x="62" y="687"/>
                  </a:cubicBezTo>
                  <a:cubicBezTo>
                    <a:pt x="93" y="718"/>
                    <a:pt x="187" y="781"/>
                    <a:pt x="281" y="843"/>
                  </a:cubicBezTo>
                </a:path>
              </a:pathLst>
            </a:cu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92" name="Google Shape;392;p60"/>
            <p:cNvSpPr/>
            <p:nvPr/>
          </p:nvSpPr>
          <p:spPr>
            <a:xfrm>
              <a:off x="2879" y="1139"/>
              <a:ext cx="3330" cy="2650"/>
            </a:xfrm>
            <a:custGeom>
              <a:rect b="b" l="l" r="r" t="t"/>
              <a:pathLst>
                <a:path extrusionOk="0" h="11688" w="14687">
                  <a:moveTo>
                    <a:pt x="14624" y="2625"/>
                  </a:moveTo>
                  <a:lnTo>
                    <a:pt x="14624" y="2625"/>
                  </a:lnTo>
                  <a:cubicBezTo>
                    <a:pt x="14561" y="2563"/>
                    <a:pt x="14468" y="2532"/>
                    <a:pt x="14405" y="2594"/>
                  </a:cubicBezTo>
                  <a:cubicBezTo>
                    <a:pt x="14374" y="2625"/>
                    <a:pt x="14311" y="2594"/>
                    <a:pt x="14311" y="2563"/>
                  </a:cubicBezTo>
                  <a:cubicBezTo>
                    <a:pt x="14311" y="2532"/>
                    <a:pt x="14186" y="2407"/>
                    <a:pt x="14061" y="2313"/>
                  </a:cubicBezTo>
                  <a:cubicBezTo>
                    <a:pt x="13999" y="2250"/>
                    <a:pt x="13999" y="2250"/>
                    <a:pt x="13999" y="2250"/>
                  </a:cubicBezTo>
                  <a:cubicBezTo>
                    <a:pt x="13874" y="2157"/>
                    <a:pt x="13718" y="2063"/>
                    <a:pt x="13655" y="2063"/>
                  </a:cubicBezTo>
                  <a:cubicBezTo>
                    <a:pt x="13561" y="2063"/>
                    <a:pt x="13468" y="2000"/>
                    <a:pt x="13405" y="1969"/>
                  </a:cubicBezTo>
                  <a:cubicBezTo>
                    <a:pt x="13343" y="1938"/>
                    <a:pt x="13311" y="1969"/>
                    <a:pt x="13311" y="2032"/>
                  </a:cubicBezTo>
                  <a:cubicBezTo>
                    <a:pt x="13311" y="2063"/>
                    <a:pt x="13311" y="2125"/>
                    <a:pt x="13280" y="2157"/>
                  </a:cubicBezTo>
                  <a:cubicBezTo>
                    <a:pt x="13280" y="2157"/>
                    <a:pt x="13249" y="2157"/>
                    <a:pt x="13218" y="2125"/>
                  </a:cubicBezTo>
                  <a:cubicBezTo>
                    <a:pt x="13186" y="2063"/>
                    <a:pt x="13155" y="2063"/>
                    <a:pt x="13124" y="2063"/>
                  </a:cubicBezTo>
                  <a:cubicBezTo>
                    <a:pt x="13093" y="2063"/>
                    <a:pt x="13030" y="2063"/>
                    <a:pt x="12999" y="2063"/>
                  </a:cubicBezTo>
                  <a:cubicBezTo>
                    <a:pt x="12936" y="2094"/>
                    <a:pt x="12874" y="2094"/>
                    <a:pt x="12843" y="2063"/>
                  </a:cubicBezTo>
                  <a:cubicBezTo>
                    <a:pt x="12780" y="2063"/>
                    <a:pt x="12749" y="2063"/>
                    <a:pt x="12717" y="2094"/>
                  </a:cubicBezTo>
                  <a:cubicBezTo>
                    <a:pt x="12686" y="2125"/>
                    <a:pt x="12655" y="2125"/>
                    <a:pt x="12624" y="2125"/>
                  </a:cubicBezTo>
                  <a:cubicBezTo>
                    <a:pt x="12593" y="2094"/>
                    <a:pt x="12561" y="2032"/>
                    <a:pt x="12561" y="2000"/>
                  </a:cubicBezTo>
                  <a:cubicBezTo>
                    <a:pt x="12561" y="1969"/>
                    <a:pt x="12561" y="1938"/>
                    <a:pt x="12561" y="1907"/>
                  </a:cubicBezTo>
                  <a:cubicBezTo>
                    <a:pt x="12561" y="1907"/>
                    <a:pt x="12561" y="1875"/>
                    <a:pt x="12593" y="1875"/>
                  </a:cubicBezTo>
                  <a:cubicBezTo>
                    <a:pt x="12624" y="1844"/>
                    <a:pt x="12655" y="1844"/>
                    <a:pt x="12655" y="1813"/>
                  </a:cubicBezTo>
                  <a:cubicBezTo>
                    <a:pt x="12655" y="1782"/>
                    <a:pt x="12593" y="1782"/>
                    <a:pt x="12530" y="1782"/>
                  </a:cubicBezTo>
                  <a:cubicBezTo>
                    <a:pt x="12499" y="1782"/>
                    <a:pt x="12342" y="1782"/>
                    <a:pt x="12249" y="1782"/>
                  </a:cubicBezTo>
                  <a:cubicBezTo>
                    <a:pt x="12124" y="1813"/>
                    <a:pt x="11999" y="1782"/>
                    <a:pt x="11999" y="1719"/>
                  </a:cubicBezTo>
                  <a:cubicBezTo>
                    <a:pt x="11967" y="1688"/>
                    <a:pt x="11905" y="1657"/>
                    <a:pt x="11874" y="1625"/>
                  </a:cubicBezTo>
                  <a:cubicBezTo>
                    <a:pt x="11843" y="1594"/>
                    <a:pt x="11811" y="1563"/>
                    <a:pt x="11811" y="1563"/>
                  </a:cubicBezTo>
                  <a:cubicBezTo>
                    <a:pt x="11811" y="1532"/>
                    <a:pt x="11780" y="1500"/>
                    <a:pt x="11749" y="1469"/>
                  </a:cubicBezTo>
                  <a:cubicBezTo>
                    <a:pt x="11686" y="1469"/>
                    <a:pt x="11624" y="1469"/>
                    <a:pt x="11593" y="1532"/>
                  </a:cubicBezTo>
                  <a:cubicBezTo>
                    <a:pt x="11530" y="1563"/>
                    <a:pt x="11468" y="1594"/>
                    <a:pt x="11468" y="1563"/>
                  </a:cubicBezTo>
                  <a:cubicBezTo>
                    <a:pt x="11436" y="1532"/>
                    <a:pt x="11436" y="1500"/>
                    <a:pt x="11436" y="1469"/>
                  </a:cubicBezTo>
                  <a:cubicBezTo>
                    <a:pt x="11468" y="1438"/>
                    <a:pt x="11436" y="1407"/>
                    <a:pt x="11436" y="1407"/>
                  </a:cubicBezTo>
                  <a:cubicBezTo>
                    <a:pt x="11405" y="1375"/>
                    <a:pt x="11343" y="1375"/>
                    <a:pt x="11280" y="1375"/>
                  </a:cubicBezTo>
                  <a:cubicBezTo>
                    <a:pt x="11249" y="1344"/>
                    <a:pt x="11155" y="1375"/>
                    <a:pt x="11124" y="1438"/>
                  </a:cubicBezTo>
                  <a:cubicBezTo>
                    <a:pt x="11061" y="1469"/>
                    <a:pt x="11061" y="1532"/>
                    <a:pt x="11093" y="1563"/>
                  </a:cubicBezTo>
                  <a:cubicBezTo>
                    <a:pt x="11124" y="1625"/>
                    <a:pt x="11124" y="1657"/>
                    <a:pt x="11093" y="1688"/>
                  </a:cubicBezTo>
                  <a:cubicBezTo>
                    <a:pt x="11030" y="1688"/>
                    <a:pt x="10968" y="1657"/>
                    <a:pt x="10936" y="1657"/>
                  </a:cubicBezTo>
                  <a:cubicBezTo>
                    <a:pt x="10874" y="1625"/>
                    <a:pt x="10843" y="1625"/>
                    <a:pt x="10811" y="1657"/>
                  </a:cubicBezTo>
                  <a:cubicBezTo>
                    <a:pt x="10811" y="1657"/>
                    <a:pt x="10749" y="1657"/>
                    <a:pt x="10686" y="1625"/>
                  </a:cubicBezTo>
                  <a:cubicBezTo>
                    <a:pt x="10655" y="1563"/>
                    <a:pt x="10593" y="1594"/>
                    <a:pt x="10593" y="1625"/>
                  </a:cubicBezTo>
                  <a:cubicBezTo>
                    <a:pt x="10593" y="1657"/>
                    <a:pt x="10530" y="1719"/>
                    <a:pt x="10530" y="1750"/>
                  </a:cubicBezTo>
                  <a:cubicBezTo>
                    <a:pt x="10499" y="1782"/>
                    <a:pt x="10468" y="1782"/>
                    <a:pt x="10436" y="1750"/>
                  </a:cubicBezTo>
                  <a:cubicBezTo>
                    <a:pt x="10405" y="1719"/>
                    <a:pt x="10374" y="1625"/>
                    <a:pt x="10374" y="1563"/>
                  </a:cubicBezTo>
                  <a:cubicBezTo>
                    <a:pt x="10374" y="1469"/>
                    <a:pt x="10311" y="1407"/>
                    <a:pt x="10280" y="1375"/>
                  </a:cubicBezTo>
                  <a:cubicBezTo>
                    <a:pt x="10249" y="1375"/>
                    <a:pt x="10249" y="1344"/>
                    <a:pt x="10280" y="1313"/>
                  </a:cubicBezTo>
                  <a:cubicBezTo>
                    <a:pt x="10311" y="1313"/>
                    <a:pt x="10311" y="1250"/>
                    <a:pt x="10280" y="1219"/>
                  </a:cubicBezTo>
                  <a:cubicBezTo>
                    <a:pt x="10218" y="1219"/>
                    <a:pt x="10124" y="1157"/>
                    <a:pt x="10093" y="1125"/>
                  </a:cubicBezTo>
                  <a:cubicBezTo>
                    <a:pt x="10030" y="1063"/>
                    <a:pt x="9968" y="1063"/>
                    <a:pt x="9936" y="1125"/>
                  </a:cubicBezTo>
                  <a:cubicBezTo>
                    <a:pt x="9936" y="1157"/>
                    <a:pt x="9936" y="1219"/>
                    <a:pt x="9936" y="1282"/>
                  </a:cubicBezTo>
                  <a:cubicBezTo>
                    <a:pt x="9936" y="1313"/>
                    <a:pt x="9874" y="1344"/>
                    <a:pt x="9811" y="1313"/>
                  </a:cubicBezTo>
                  <a:cubicBezTo>
                    <a:pt x="9749" y="1282"/>
                    <a:pt x="9686" y="1250"/>
                    <a:pt x="9686" y="1219"/>
                  </a:cubicBezTo>
                  <a:cubicBezTo>
                    <a:pt x="9655" y="1188"/>
                    <a:pt x="9593" y="1157"/>
                    <a:pt x="9530" y="1157"/>
                  </a:cubicBezTo>
                  <a:cubicBezTo>
                    <a:pt x="9468" y="1157"/>
                    <a:pt x="9374" y="1157"/>
                    <a:pt x="9343" y="1157"/>
                  </a:cubicBezTo>
                  <a:cubicBezTo>
                    <a:pt x="9280" y="1188"/>
                    <a:pt x="9218" y="1157"/>
                    <a:pt x="9218" y="1125"/>
                  </a:cubicBezTo>
                  <a:cubicBezTo>
                    <a:pt x="9186" y="1125"/>
                    <a:pt x="9155" y="1094"/>
                    <a:pt x="9124" y="1094"/>
                  </a:cubicBezTo>
                  <a:cubicBezTo>
                    <a:pt x="9093" y="1094"/>
                    <a:pt x="9061" y="1094"/>
                    <a:pt x="9030" y="1125"/>
                  </a:cubicBezTo>
                  <a:cubicBezTo>
                    <a:pt x="9030" y="1157"/>
                    <a:pt x="8999" y="1188"/>
                    <a:pt x="8936" y="1188"/>
                  </a:cubicBezTo>
                  <a:cubicBezTo>
                    <a:pt x="8905" y="1219"/>
                    <a:pt x="8843" y="1250"/>
                    <a:pt x="8780" y="1282"/>
                  </a:cubicBezTo>
                  <a:cubicBezTo>
                    <a:pt x="8749" y="1313"/>
                    <a:pt x="8686" y="1344"/>
                    <a:pt x="8655" y="1375"/>
                  </a:cubicBezTo>
                  <a:cubicBezTo>
                    <a:pt x="8624" y="1375"/>
                    <a:pt x="8655" y="1344"/>
                    <a:pt x="8686" y="1282"/>
                  </a:cubicBezTo>
                  <a:cubicBezTo>
                    <a:pt x="8749" y="1188"/>
                    <a:pt x="8843" y="1094"/>
                    <a:pt x="8905" y="1063"/>
                  </a:cubicBezTo>
                  <a:cubicBezTo>
                    <a:pt x="8968" y="1032"/>
                    <a:pt x="9061" y="969"/>
                    <a:pt x="9093" y="938"/>
                  </a:cubicBezTo>
                  <a:cubicBezTo>
                    <a:pt x="9155" y="907"/>
                    <a:pt x="9186" y="875"/>
                    <a:pt x="9218" y="813"/>
                  </a:cubicBezTo>
                  <a:cubicBezTo>
                    <a:pt x="9249" y="782"/>
                    <a:pt x="9249" y="719"/>
                    <a:pt x="9249" y="719"/>
                  </a:cubicBezTo>
                  <a:cubicBezTo>
                    <a:pt x="9249" y="688"/>
                    <a:pt x="9280" y="625"/>
                    <a:pt x="9311" y="625"/>
                  </a:cubicBezTo>
                  <a:cubicBezTo>
                    <a:pt x="9343" y="594"/>
                    <a:pt x="9311" y="532"/>
                    <a:pt x="9249" y="469"/>
                  </a:cubicBezTo>
                  <a:cubicBezTo>
                    <a:pt x="9186" y="407"/>
                    <a:pt x="9124" y="375"/>
                    <a:pt x="9093" y="344"/>
                  </a:cubicBezTo>
                  <a:cubicBezTo>
                    <a:pt x="9061" y="344"/>
                    <a:pt x="8968" y="313"/>
                    <a:pt x="8905" y="313"/>
                  </a:cubicBezTo>
                  <a:cubicBezTo>
                    <a:pt x="8843" y="313"/>
                    <a:pt x="8780" y="313"/>
                    <a:pt x="8780" y="282"/>
                  </a:cubicBezTo>
                  <a:cubicBezTo>
                    <a:pt x="8780" y="250"/>
                    <a:pt x="8718" y="219"/>
                    <a:pt x="8686" y="219"/>
                  </a:cubicBezTo>
                  <a:cubicBezTo>
                    <a:pt x="8624" y="188"/>
                    <a:pt x="8593" y="157"/>
                    <a:pt x="8655" y="157"/>
                  </a:cubicBezTo>
                  <a:cubicBezTo>
                    <a:pt x="8686" y="125"/>
                    <a:pt x="8718" y="94"/>
                    <a:pt x="8718" y="63"/>
                  </a:cubicBezTo>
                  <a:cubicBezTo>
                    <a:pt x="8718" y="32"/>
                    <a:pt x="8686" y="0"/>
                    <a:pt x="8624" y="0"/>
                  </a:cubicBezTo>
                  <a:cubicBezTo>
                    <a:pt x="8593" y="0"/>
                    <a:pt x="8530" y="0"/>
                    <a:pt x="8499" y="0"/>
                  </a:cubicBezTo>
                  <a:cubicBezTo>
                    <a:pt x="8468" y="0"/>
                    <a:pt x="8405" y="63"/>
                    <a:pt x="8374" y="125"/>
                  </a:cubicBezTo>
                  <a:cubicBezTo>
                    <a:pt x="8343" y="188"/>
                    <a:pt x="8343" y="282"/>
                    <a:pt x="8374" y="313"/>
                  </a:cubicBezTo>
                  <a:cubicBezTo>
                    <a:pt x="8405" y="344"/>
                    <a:pt x="8405" y="375"/>
                    <a:pt x="8343" y="375"/>
                  </a:cubicBezTo>
                  <a:cubicBezTo>
                    <a:pt x="8280" y="375"/>
                    <a:pt x="8218" y="438"/>
                    <a:pt x="8186" y="469"/>
                  </a:cubicBezTo>
                  <a:cubicBezTo>
                    <a:pt x="8155" y="500"/>
                    <a:pt x="8093" y="532"/>
                    <a:pt x="8061" y="532"/>
                  </a:cubicBezTo>
                  <a:cubicBezTo>
                    <a:pt x="7999" y="532"/>
                    <a:pt x="7968" y="500"/>
                    <a:pt x="7968" y="500"/>
                  </a:cubicBezTo>
                  <a:cubicBezTo>
                    <a:pt x="7968" y="469"/>
                    <a:pt x="7936" y="469"/>
                    <a:pt x="7874" y="469"/>
                  </a:cubicBezTo>
                  <a:cubicBezTo>
                    <a:pt x="7843" y="469"/>
                    <a:pt x="7780" y="500"/>
                    <a:pt x="7780" y="532"/>
                  </a:cubicBezTo>
                  <a:cubicBezTo>
                    <a:pt x="7780" y="594"/>
                    <a:pt x="7686" y="625"/>
                    <a:pt x="7624" y="657"/>
                  </a:cubicBezTo>
                  <a:cubicBezTo>
                    <a:pt x="7530" y="657"/>
                    <a:pt x="7436" y="719"/>
                    <a:pt x="7374" y="750"/>
                  </a:cubicBezTo>
                  <a:cubicBezTo>
                    <a:pt x="7343" y="782"/>
                    <a:pt x="7311" y="875"/>
                    <a:pt x="7311" y="969"/>
                  </a:cubicBezTo>
                  <a:cubicBezTo>
                    <a:pt x="7343" y="1094"/>
                    <a:pt x="7249" y="1157"/>
                    <a:pt x="7155" y="1157"/>
                  </a:cubicBezTo>
                  <a:cubicBezTo>
                    <a:pt x="7030" y="1157"/>
                    <a:pt x="6936" y="1219"/>
                    <a:pt x="6936" y="1282"/>
                  </a:cubicBezTo>
                  <a:cubicBezTo>
                    <a:pt x="6936" y="1344"/>
                    <a:pt x="6968" y="1407"/>
                    <a:pt x="6999" y="1438"/>
                  </a:cubicBezTo>
                  <a:cubicBezTo>
                    <a:pt x="7030" y="1469"/>
                    <a:pt x="7093" y="1532"/>
                    <a:pt x="7124" y="1563"/>
                  </a:cubicBezTo>
                  <a:cubicBezTo>
                    <a:pt x="7124" y="1594"/>
                    <a:pt x="7155" y="1657"/>
                    <a:pt x="7124" y="1719"/>
                  </a:cubicBezTo>
                  <a:cubicBezTo>
                    <a:pt x="7124" y="1782"/>
                    <a:pt x="7093" y="1844"/>
                    <a:pt x="7093" y="1875"/>
                  </a:cubicBezTo>
                  <a:cubicBezTo>
                    <a:pt x="7061" y="1907"/>
                    <a:pt x="7061" y="1907"/>
                    <a:pt x="7061" y="1813"/>
                  </a:cubicBezTo>
                  <a:cubicBezTo>
                    <a:pt x="7030" y="1750"/>
                    <a:pt x="6999" y="1688"/>
                    <a:pt x="6968" y="1657"/>
                  </a:cubicBezTo>
                  <a:cubicBezTo>
                    <a:pt x="6936" y="1625"/>
                    <a:pt x="6843" y="1563"/>
                    <a:pt x="6780" y="1532"/>
                  </a:cubicBezTo>
                  <a:cubicBezTo>
                    <a:pt x="6718" y="1469"/>
                    <a:pt x="6655" y="1438"/>
                    <a:pt x="6624" y="1469"/>
                  </a:cubicBezTo>
                  <a:cubicBezTo>
                    <a:pt x="6593" y="1469"/>
                    <a:pt x="6561" y="1438"/>
                    <a:pt x="6530" y="1375"/>
                  </a:cubicBezTo>
                  <a:cubicBezTo>
                    <a:pt x="6499" y="1313"/>
                    <a:pt x="6530" y="1375"/>
                    <a:pt x="6561" y="1469"/>
                  </a:cubicBezTo>
                  <a:cubicBezTo>
                    <a:pt x="6593" y="1563"/>
                    <a:pt x="6655" y="1657"/>
                    <a:pt x="6655" y="1657"/>
                  </a:cubicBezTo>
                  <a:cubicBezTo>
                    <a:pt x="6655" y="1688"/>
                    <a:pt x="6686" y="1719"/>
                    <a:pt x="6686" y="1750"/>
                  </a:cubicBezTo>
                  <a:cubicBezTo>
                    <a:pt x="6718" y="1750"/>
                    <a:pt x="6686" y="1750"/>
                    <a:pt x="6624" y="1719"/>
                  </a:cubicBezTo>
                  <a:cubicBezTo>
                    <a:pt x="6561" y="1657"/>
                    <a:pt x="6499" y="1782"/>
                    <a:pt x="6468" y="1938"/>
                  </a:cubicBezTo>
                  <a:cubicBezTo>
                    <a:pt x="6468" y="1938"/>
                    <a:pt x="6436" y="1969"/>
                    <a:pt x="6436" y="2063"/>
                  </a:cubicBezTo>
                  <a:cubicBezTo>
                    <a:pt x="6436" y="2157"/>
                    <a:pt x="6436" y="2157"/>
                    <a:pt x="6436" y="2157"/>
                  </a:cubicBezTo>
                  <a:cubicBezTo>
                    <a:pt x="6468" y="2250"/>
                    <a:pt x="6499" y="2313"/>
                    <a:pt x="6468" y="2344"/>
                  </a:cubicBezTo>
                  <a:cubicBezTo>
                    <a:pt x="6468" y="2375"/>
                    <a:pt x="6436" y="2469"/>
                    <a:pt x="6405" y="2532"/>
                  </a:cubicBezTo>
                  <a:cubicBezTo>
                    <a:pt x="6343" y="2594"/>
                    <a:pt x="6280" y="2657"/>
                    <a:pt x="6218" y="2688"/>
                  </a:cubicBezTo>
                  <a:cubicBezTo>
                    <a:pt x="6124" y="2688"/>
                    <a:pt x="6093" y="2657"/>
                    <a:pt x="6124" y="2657"/>
                  </a:cubicBezTo>
                  <a:cubicBezTo>
                    <a:pt x="6124" y="2625"/>
                    <a:pt x="6155" y="2594"/>
                    <a:pt x="6186" y="2594"/>
                  </a:cubicBezTo>
                  <a:cubicBezTo>
                    <a:pt x="6218" y="2563"/>
                    <a:pt x="6249" y="2500"/>
                    <a:pt x="6280" y="2469"/>
                  </a:cubicBezTo>
                  <a:cubicBezTo>
                    <a:pt x="6280" y="2438"/>
                    <a:pt x="6311" y="2344"/>
                    <a:pt x="6311" y="2313"/>
                  </a:cubicBezTo>
                  <a:cubicBezTo>
                    <a:pt x="6311" y="2250"/>
                    <a:pt x="6311" y="2094"/>
                    <a:pt x="6311" y="1938"/>
                  </a:cubicBezTo>
                  <a:cubicBezTo>
                    <a:pt x="6311" y="1782"/>
                    <a:pt x="6311" y="1563"/>
                    <a:pt x="6311" y="1469"/>
                  </a:cubicBezTo>
                  <a:cubicBezTo>
                    <a:pt x="6311" y="1344"/>
                    <a:pt x="6280" y="1250"/>
                    <a:pt x="6249" y="1250"/>
                  </a:cubicBezTo>
                  <a:cubicBezTo>
                    <a:pt x="6218" y="1250"/>
                    <a:pt x="6155" y="1282"/>
                    <a:pt x="6124" y="1313"/>
                  </a:cubicBezTo>
                  <a:cubicBezTo>
                    <a:pt x="6093" y="1375"/>
                    <a:pt x="6061" y="1438"/>
                    <a:pt x="6061" y="1469"/>
                  </a:cubicBezTo>
                  <a:cubicBezTo>
                    <a:pt x="6061" y="1532"/>
                    <a:pt x="6030" y="1594"/>
                    <a:pt x="5999" y="1594"/>
                  </a:cubicBezTo>
                  <a:cubicBezTo>
                    <a:pt x="5968" y="1625"/>
                    <a:pt x="5936" y="1657"/>
                    <a:pt x="5905" y="1719"/>
                  </a:cubicBezTo>
                  <a:cubicBezTo>
                    <a:pt x="5905" y="1750"/>
                    <a:pt x="5905" y="1813"/>
                    <a:pt x="5905" y="1844"/>
                  </a:cubicBezTo>
                  <a:cubicBezTo>
                    <a:pt x="5905" y="1875"/>
                    <a:pt x="5936" y="1938"/>
                    <a:pt x="5936" y="1969"/>
                  </a:cubicBezTo>
                  <a:cubicBezTo>
                    <a:pt x="5936" y="2032"/>
                    <a:pt x="5968" y="2063"/>
                    <a:pt x="5968" y="2094"/>
                  </a:cubicBezTo>
                  <a:cubicBezTo>
                    <a:pt x="5999" y="2094"/>
                    <a:pt x="6030" y="2125"/>
                    <a:pt x="6061" y="2157"/>
                  </a:cubicBezTo>
                  <a:cubicBezTo>
                    <a:pt x="6093" y="2188"/>
                    <a:pt x="6093" y="2250"/>
                    <a:pt x="6061" y="2282"/>
                  </a:cubicBezTo>
                  <a:cubicBezTo>
                    <a:pt x="6061" y="2313"/>
                    <a:pt x="5968" y="2282"/>
                    <a:pt x="5874" y="2188"/>
                  </a:cubicBezTo>
                  <a:cubicBezTo>
                    <a:pt x="5749" y="2125"/>
                    <a:pt x="5655" y="2063"/>
                    <a:pt x="5593" y="2032"/>
                  </a:cubicBezTo>
                  <a:cubicBezTo>
                    <a:pt x="5561" y="2032"/>
                    <a:pt x="5499" y="2063"/>
                    <a:pt x="5499" y="2125"/>
                  </a:cubicBezTo>
                  <a:cubicBezTo>
                    <a:pt x="5499" y="2188"/>
                    <a:pt x="5499" y="2250"/>
                    <a:pt x="5468" y="2250"/>
                  </a:cubicBezTo>
                  <a:cubicBezTo>
                    <a:pt x="5468" y="2250"/>
                    <a:pt x="5436" y="2250"/>
                    <a:pt x="5405" y="2219"/>
                  </a:cubicBezTo>
                  <a:cubicBezTo>
                    <a:pt x="5405" y="2188"/>
                    <a:pt x="5311" y="2219"/>
                    <a:pt x="5218" y="2219"/>
                  </a:cubicBezTo>
                  <a:cubicBezTo>
                    <a:pt x="5124" y="2250"/>
                    <a:pt x="5030" y="2282"/>
                    <a:pt x="4999" y="2313"/>
                  </a:cubicBezTo>
                  <a:cubicBezTo>
                    <a:pt x="4968" y="2344"/>
                    <a:pt x="4936" y="2313"/>
                    <a:pt x="4968" y="2250"/>
                  </a:cubicBezTo>
                  <a:cubicBezTo>
                    <a:pt x="4968" y="2219"/>
                    <a:pt x="4936" y="2188"/>
                    <a:pt x="4874" y="2219"/>
                  </a:cubicBezTo>
                  <a:cubicBezTo>
                    <a:pt x="4843" y="2250"/>
                    <a:pt x="4780" y="2282"/>
                    <a:pt x="4749" y="2282"/>
                  </a:cubicBezTo>
                  <a:cubicBezTo>
                    <a:pt x="4718" y="2313"/>
                    <a:pt x="4655" y="2344"/>
                    <a:pt x="4593" y="2375"/>
                  </a:cubicBezTo>
                  <a:cubicBezTo>
                    <a:pt x="4561" y="2407"/>
                    <a:pt x="4530" y="2469"/>
                    <a:pt x="4561" y="2500"/>
                  </a:cubicBezTo>
                  <a:cubicBezTo>
                    <a:pt x="4593" y="2532"/>
                    <a:pt x="4561" y="2563"/>
                    <a:pt x="4530" y="2563"/>
                  </a:cubicBezTo>
                  <a:cubicBezTo>
                    <a:pt x="4468" y="2563"/>
                    <a:pt x="4405" y="2532"/>
                    <a:pt x="4374" y="2532"/>
                  </a:cubicBezTo>
                  <a:cubicBezTo>
                    <a:pt x="4343" y="2500"/>
                    <a:pt x="4311" y="2500"/>
                    <a:pt x="4311" y="2532"/>
                  </a:cubicBezTo>
                  <a:cubicBezTo>
                    <a:pt x="4311" y="2594"/>
                    <a:pt x="4280" y="2625"/>
                    <a:pt x="4249" y="2625"/>
                  </a:cubicBezTo>
                  <a:cubicBezTo>
                    <a:pt x="4218" y="2625"/>
                    <a:pt x="4155" y="2657"/>
                    <a:pt x="4124" y="2688"/>
                  </a:cubicBezTo>
                  <a:cubicBezTo>
                    <a:pt x="4061" y="2719"/>
                    <a:pt x="4061" y="2813"/>
                    <a:pt x="4061" y="2875"/>
                  </a:cubicBezTo>
                  <a:cubicBezTo>
                    <a:pt x="4093" y="2938"/>
                    <a:pt x="4061" y="2969"/>
                    <a:pt x="3999" y="2969"/>
                  </a:cubicBezTo>
                  <a:cubicBezTo>
                    <a:pt x="3936" y="3000"/>
                    <a:pt x="3874" y="2969"/>
                    <a:pt x="3843" y="2969"/>
                  </a:cubicBezTo>
                  <a:cubicBezTo>
                    <a:pt x="3811" y="2938"/>
                    <a:pt x="3811" y="2938"/>
                    <a:pt x="3811" y="2969"/>
                  </a:cubicBezTo>
                  <a:cubicBezTo>
                    <a:pt x="3811" y="3032"/>
                    <a:pt x="3780" y="3032"/>
                    <a:pt x="3749" y="3032"/>
                  </a:cubicBezTo>
                  <a:cubicBezTo>
                    <a:pt x="3718" y="3000"/>
                    <a:pt x="3655" y="2938"/>
                    <a:pt x="3655" y="2875"/>
                  </a:cubicBezTo>
                  <a:cubicBezTo>
                    <a:pt x="3655" y="2844"/>
                    <a:pt x="3593" y="2719"/>
                    <a:pt x="3561" y="2657"/>
                  </a:cubicBezTo>
                  <a:cubicBezTo>
                    <a:pt x="3499" y="2594"/>
                    <a:pt x="3561" y="2594"/>
                    <a:pt x="3655" y="2625"/>
                  </a:cubicBezTo>
                  <a:cubicBezTo>
                    <a:pt x="3749" y="2688"/>
                    <a:pt x="3905" y="2719"/>
                    <a:pt x="3968" y="2688"/>
                  </a:cubicBezTo>
                  <a:cubicBezTo>
                    <a:pt x="4030" y="2657"/>
                    <a:pt x="4093" y="2563"/>
                    <a:pt x="4061" y="2469"/>
                  </a:cubicBezTo>
                  <a:cubicBezTo>
                    <a:pt x="4061" y="2407"/>
                    <a:pt x="3999" y="2313"/>
                    <a:pt x="3905" y="2250"/>
                  </a:cubicBezTo>
                  <a:cubicBezTo>
                    <a:pt x="3811" y="2188"/>
                    <a:pt x="3686" y="2125"/>
                    <a:pt x="3593" y="2094"/>
                  </a:cubicBezTo>
                  <a:cubicBezTo>
                    <a:pt x="3530" y="2094"/>
                    <a:pt x="3468" y="2063"/>
                    <a:pt x="3405" y="2032"/>
                  </a:cubicBezTo>
                  <a:cubicBezTo>
                    <a:pt x="3374" y="2000"/>
                    <a:pt x="3374" y="1969"/>
                    <a:pt x="3405" y="1938"/>
                  </a:cubicBezTo>
                  <a:cubicBezTo>
                    <a:pt x="3405" y="1907"/>
                    <a:pt x="3374" y="1875"/>
                    <a:pt x="3280" y="1813"/>
                  </a:cubicBezTo>
                  <a:cubicBezTo>
                    <a:pt x="3186" y="1782"/>
                    <a:pt x="3030" y="1750"/>
                    <a:pt x="2936" y="1782"/>
                  </a:cubicBezTo>
                  <a:cubicBezTo>
                    <a:pt x="2843" y="1813"/>
                    <a:pt x="2749" y="1875"/>
                    <a:pt x="2718" y="1907"/>
                  </a:cubicBezTo>
                  <a:cubicBezTo>
                    <a:pt x="2718" y="1938"/>
                    <a:pt x="2655" y="1969"/>
                    <a:pt x="2624" y="1969"/>
                  </a:cubicBezTo>
                  <a:cubicBezTo>
                    <a:pt x="2561" y="1969"/>
                    <a:pt x="2468" y="2063"/>
                    <a:pt x="2405" y="2188"/>
                  </a:cubicBezTo>
                  <a:cubicBezTo>
                    <a:pt x="2311" y="2282"/>
                    <a:pt x="2218" y="2438"/>
                    <a:pt x="2155" y="2532"/>
                  </a:cubicBezTo>
                  <a:cubicBezTo>
                    <a:pt x="2124" y="2625"/>
                    <a:pt x="2061" y="2719"/>
                    <a:pt x="2030" y="2782"/>
                  </a:cubicBezTo>
                  <a:cubicBezTo>
                    <a:pt x="1999" y="2813"/>
                    <a:pt x="1968" y="2907"/>
                    <a:pt x="1936" y="2969"/>
                  </a:cubicBezTo>
                  <a:cubicBezTo>
                    <a:pt x="1936" y="3032"/>
                    <a:pt x="1874" y="3094"/>
                    <a:pt x="1780" y="3125"/>
                  </a:cubicBezTo>
                  <a:cubicBezTo>
                    <a:pt x="1718" y="3157"/>
                    <a:pt x="1624" y="3219"/>
                    <a:pt x="1593" y="3250"/>
                  </a:cubicBezTo>
                  <a:cubicBezTo>
                    <a:pt x="1593" y="3282"/>
                    <a:pt x="1561" y="3438"/>
                    <a:pt x="1593" y="3594"/>
                  </a:cubicBezTo>
                  <a:lnTo>
                    <a:pt x="1593" y="3594"/>
                  </a:lnTo>
                  <a:cubicBezTo>
                    <a:pt x="1593" y="3782"/>
                    <a:pt x="1624" y="3907"/>
                    <a:pt x="1655" y="3938"/>
                  </a:cubicBezTo>
                  <a:cubicBezTo>
                    <a:pt x="1686" y="3969"/>
                    <a:pt x="1749" y="3938"/>
                    <a:pt x="1811" y="3875"/>
                  </a:cubicBezTo>
                  <a:cubicBezTo>
                    <a:pt x="1843" y="3813"/>
                    <a:pt x="1905" y="3782"/>
                    <a:pt x="1936" y="3782"/>
                  </a:cubicBezTo>
                  <a:cubicBezTo>
                    <a:pt x="1968" y="3782"/>
                    <a:pt x="1999" y="3813"/>
                    <a:pt x="1999" y="3844"/>
                  </a:cubicBezTo>
                  <a:cubicBezTo>
                    <a:pt x="1999" y="3875"/>
                    <a:pt x="2030" y="3938"/>
                    <a:pt x="2061" y="4000"/>
                  </a:cubicBezTo>
                  <a:cubicBezTo>
                    <a:pt x="2093" y="4063"/>
                    <a:pt x="2093" y="4157"/>
                    <a:pt x="2093" y="4188"/>
                  </a:cubicBezTo>
                  <a:cubicBezTo>
                    <a:pt x="2061" y="4219"/>
                    <a:pt x="2093" y="4250"/>
                    <a:pt x="2155" y="4282"/>
                  </a:cubicBezTo>
                  <a:cubicBezTo>
                    <a:pt x="2186" y="4282"/>
                    <a:pt x="2249" y="4282"/>
                    <a:pt x="2311" y="4250"/>
                  </a:cubicBezTo>
                  <a:cubicBezTo>
                    <a:pt x="2343" y="4219"/>
                    <a:pt x="2374" y="4125"/>
                    <a:pt x="2374" y="4032"/>
                  </a:cubicBezTo>
                  <a:cubicBezTo>
                    <a:pt x="2374" y="3938"/>
                    <a:pt x="2374" y="3844"/>
                    <a:pt x="2405" y="3844"/>
                  </a:cubicBezTo>
                  <a:cubicBezTo>
                    <a:pt x="2405" y="3813"/>
                    <a:pt x="2468" y="3782"/>
                    <a:pt x="2499" y="3782"/>
                  </a:cubicBezTo>
                  <a:cubicBezTo>
                    <a:pt x="2530" y="3750"/>
                    <a:pt x="2561" y="3719"/>
                    <a:pt x="2561" y="3688"/>
                  </a:cubicBezTo>
                  <a:cubicBezTo>
                    <a:pt x="2530" y="3625"/>
                    <a:pt x="2499" y="3563"/>
                    <a:pt x="2468" y="3532"/>
                  </a:cubicBezTo>
                  <a:cubicBezTo>
                    <a:pt x="2468" y="3500"/>
                    <a:pt x="2468" y="3438"/>
                    <a:pt x="2499" y="3375"/>
                  </a:cubicBezTo>
                  <a:cubicBezTo>
                    <a:pt x="2499" y="3313"/>
                    <a:pt x="2561" y="3219"/>
                    <a:pt x="2624" y="3188"/>
                  </a:cubicBezTo>
                  <a:cubicBezTo>
                    <a:pt x="2655" y="3125"/>
                    <a:pt x="2718" y="3032"/>
                    <a:pt x="2749" y="2969"/>
                  </a:cubicBezTo>
                  <a:cubicBezTo>
                    <a:pt x="2749" y="2907"/>
                    <a:pt x="2811" y="2844"/>
                    <a:pt x="2843" y="2844"/>
                  </a:cubicBezTo>
                  <a:cubicBezTo>
                    <a:pt x="2905" y="2844"/>
                    <a:pt x="2936" y="2844"/>
                    <a:pt x="2968" y="2875"/>
                  </a:cubicBezTo>
                  <a:cubicBezTo>
                    <a:pt x="2968" y="2907"/>
                    <a:pt x="2968" y="2969"/>
                    <a:pt x="2936" y="3000"/>
                  </a:cubicBezTo>
                  <a:cubicBezTo>
                    <a:pt x="2905" y="3032"/>
                    <a:pt x="2843" y="3094"/>
                    <a:pt x="2811" y="3157"/>
                  </a:cubicBezTo>
                  <a:cubicBezTo>
                    <a:pt x="2749" y="3219"/>
                    <a:pt x="2718" y="3344"/>
                    <a:pt x="2718" y="3407"/>
                  </a:cubicBezTo>
                  <a:cubicBezTo>
                    <a:pt x="2718" y="3500"/>
                    <a:pt x="2749" y="3563"/>
                    <a:pt x="2749" y="3594"/>
                  </a:cubicBezTo>
                  <a:cubicBezTo>
                    <a:pt x="2780" y="3625"/>
                    <a:pt x="2843" y="3657"/>
                    <a:pt x="2905" y="3625"/>
                  </a:cubicBezTo>
                  <a:cubicBezTo>
                    <a:pt x="2968" y="3625"/>
                    <a:pt x="3061" y="3625"/>
                    <a:pt x="3124" y="3657"/>
                  </a:cubicBezTo>
                  <a:cubicBezTo>
                    <a:pt x="3155" y="3657"/>
                    <a:pt x="3155" y="3688"/>
                    <a:pt x="3093" y="3719"/>
                  </a:cubicBezTo>
                  <a:cubicBezTo>
                    <a:pt x="3030" y="3719"/>
                    <a:pt x="2936" y="3750"/>
                    <a:pt x="2874" y="3782"/>
                  </a:cubicBezTo>
                  <a:cubicBezTo>
                    <a:pt x="2811" y="3782"/>
                    <a:pt x="2749" y="3844"/>
                    <a:pt x="2749" y="3907"/>
                  </a:cubicBezTo>
                  <a:cubicBezTo>
                    <a:pt x="2718" y="3969"/>
                    <a:pt x="2686" y="4032"/>
                    <a:pt x="2655" y="4032"/>
                  </a:cubicBezTo>
                  <a:cubicBezTo>
                    <a:pt x="2655" y="4063"/>
                    <a:pt x="2624" y="4157"/>
                    <a:pt x="2655" y="4219"/>
                  </a:cubicBezTo>
                  <a:cubicBezTo>
                    <a:pt x="2655" y="4282"/>
                    <a:pt x="2624" y="4344"/>
                    <a:pt x="2624" y="4344"/>
                  </a:cubicBezTo>
                  <a:cubicBezTo>
                    <a:pt x="2593" y="4375"/>
                    <a:pt x="2561" y="4375"/>
                    <a:pt x="2499" y="4375"/>
                  </a:cubicBezTo>
                  <a:cubicBezTo>
                    <a:pt x="2468" y="4375"/>
                    <a:pt x="2405" y="4375"/>
                    <a:pt x="2343" y="4375"/>
                  </a:cubicBezTo>
                  <a:cubicBezTo>
                    <a:pt x="2311" y="4407"/>
                    <a:pt x="2249" y="4438"/>
                    <a:pt x="2249" y="4438"/>
                  </a:cubicBezTo>
                  <a:cubicBezTo>
                    <a:pt x="2218" y="4469"/>
                    <a:pt x="2155" y="4500"/>
                    <a:pt x="2124" y="4469"/>
                  </a:cubicBezTo>
                  <a:cubicBezTo>
                    <a:pt x="2093" y="4469"/>
                    <a:pt x="2030" y="4438"/>
                    <a:pt x="1999" y="4438"/>
                  </a:cubicBezTo>
                  <a:cubicBezTo>
                    <a:pt x="1999" y="4438"/>
                    <a:pt x="1968" y="4438"/>
                    <a:pt x="1936" y="4407"/>
                  </a:cubicBezTo>
                  <a:cubicBezTo>
                    <a:pt x="1936" y="4375"/>
                    <a:pt x="1936" y="4313"/>
                    <a:pt x="1936" y="4282"/>
                  </a:cubicBezTo>
                  <a:cubicBezTo>
                    <a:pt x="1968" y="4250"/>
                    <a:pt x="1968" y="4188"/>
                    <a:pt x="1968" y="4125"/>
                  </a:cubicBezTo>
                  <a:cubicBezTo>
                    <a:pt x="1968" y="4063"/>
                    <a:pt x="1936" y="4032"/>
                    <a:pt x="1905" y="4032"/>
                  </a:cubicBezTo>
                  <a:cubicBezTo>
                    <a:pt x="1874" y="4063"/>
                    <a:pt x="1843" y="4094"/>
                    <a:pt x="1811" y="4094"/>
                  </a:cubicBezTo>
                  <a:cubicBezTo>
                    <a:pt x="1780" y="4125"/>
                    <a:pt x="1780" y="4188"/>
                    <a:pt x="1780" y="4250"/>
                  </a:cubicBezTo>
                  <a:cubicBezTo>
                    <a:pt x="1780" y="4313"/>
                    <a:pt x="1780" y="4375"/>
                    <a:pt x="1749" y="4407"/>
                  </a:cubicBezTo>
                  <a:cubicBezTo>
                    <a:pt x="1749" y="4438"/>
                    <a:pt x="1718" y="4469"/>
                    <a:pt x="1686" y="4469"/>
                  </a:cubicBezTo>
                  <a:cubicBezTo>
                    <a:pt x="1655" y="4469"/>
                    <a:pt x="1593" y="4532"/>
                    <a:pt x="1530" y="4563"/>
                  </a:cubicBezTo>
                  <a:cubicBezTo>
                    <a:pt x="1469" y="4625"/>
                    <a:pt x="1437" y="4688"/>
                    <a:pt x="1406" y="4719"/>
                  </a:cubicBezTo>
                  <a:cubicBezTo>
                    <a:pt x="1406" y="4750"/>
                    <a:pt x="1375" y="4813"/>
                    <a:pt x="1344" y="4813"/>
                  </a:cubicBezTo>
                  <a:cubicBezTo>
                    <a:pt x="1344" y="4844"/>
                    <a:pt x="1312" y="4875"/>
                    <a:pt x="1312" y="4907"/>
                  </a:cubicBezTo>
                  <a:cubicBezTo>
                    <a:pt x="1312" y="4938"/>
                    <a:pt x="1281" y="4969"/>
                    <a:pt x="1250" y="5000"/>
                  </a:cubicBezTo>
                  <a:cubicBezTo>
                    <a:pt x="1250" y="5032"/>
                    <a:pt x="1187" y="5032"/>
                    <a:pt x="1156" y="5000"/>
                  </a:cubicBezTo>
                  <a:cubicBezTo>
                    <a:pt x="1125" y="5000"/>
                    <a:pt x="1094" y="5000"/>
                    <a:pt x="1094" y="5032"/>
                  </a:cubicBezTo>
                  <a:cubicBezTo>
                    <a:pt x="1094" y="5063"/>
                    <a:pt x="1031" y="5063"/>
                    <a:pt x="1000" y="5094"/>
                  </a:cubicBezTo>
                  <a:cubicBezTo>
                    <a:pt x="937" y="5094"/>
                    <a:pt x="875" y="5125"/>
                    <a:pt x="875" y="5125"/>
                  </a:cubicBezTo>
                  <a:cubicBezTo>
                    <a:pt x="875" y="5157"/>
                    <a:pt x="906" y="5188"/>
                    <a:pt x="937" y="5219"/>
                  </a:cubicBezTo>
                  <a:cubicBezTo>
                    <a:pt x="969" y="5250"/>
                    <a:pt x="1000" y="5282"/>
                    <a:pt x="1031" y="5282"/>
                  </a:cubicBezTo>
                  <a:cubicBezTo>
                    <a:pt x="1094" y="5313"/>
                    <a:pt x="1094" y="5375"/>
                    <a:pt x="1094" y="5407"/>
                  </a:cubicBezTo>
                  <a:cubicBezTo>
                    <a:pt x="1094" y="5469"/>
                    <a:pt x="1062" y="5532"/>
                    <a:pt x="1031" y="5563"/>
                  </a:cubicBezTo>
                  <a:cubicBezTo>
                    <a:pt x="1031" y="5593"/>
                    <a:pt x="937" y="5624"/>
                    <a:pt x="812" y="5624"/>
                  </a:cubicBezTo>
                  <a:cubicBezTo>
                    <a:pt x="719" y="5624"/>
                    <a:pt x="625" y="5656"/>
                    <a:pt x="594" y="5687"/>
                  </a:cubicBezTo>
                  <a:cubicBezTo>
                    <a:pt x="594" y="5718"/>
                    <a:pt x="594" y="5843"/>
                    <a:pt x="594" y="5937"/>
                  </a:cubicBezTo>
                  <a:cubicBezTo>
                    <a:pt x="594" y="6062"/>
                    <a:pt x="625" y="6187"/>
                    <a:pt x="656" y="6187"/>
                  </a:cubicBezTo>
                  <a:cubicBezTo>
                    <a:pt x="719" y="6187"/>
                    <a:pt x="750" y="6218"/>
                    <a:pt x="781" y="6249"/>
                  </a:cubicBezTo>
                  <a:cubicBezTo>
                    <a:pt x="812" y="6281"/>
                    <a:pt x="875" y="6281"/>
                    <a:pt x="906" y="6249"/>
                  </a:cubicBezTo>
                  <a:cubicBezTo>
                    <a:pt x="969" y="6218"/>
                    <a:pt x="1031" y="6187"/>
                    <a:pt x="1094" y="6187"/>
                  </a:cubicBezTo>
                  <a:cubicBezTo>
                    <a:pt x="1125" y="6156"/>
                    <a:pt x="1156" y="6124"/>
                    <a:pt x="1156" y="6062"/>
                  </a:cubicBezTo>
                  <a:cubicBezTo>
                    <a:pt x="1156" y="6031"/>
                    <a:pt x="1187" y="5968"/>
                    <a:pt x="1187" y="5937"/>
                  </a:cubicBezTo>
                  <a:cubicBezTo>
                    <a:pt x="1219" y="5906"/>
                    <a:pt x="1250" y="5843"/>
                    <a:pt x="1281" y="5843"/>
                  </a:cubicBezTo>
                  <a:cubicBezTo>
                    <a:pt x="1312" y="5812"/>
                    <a:pt x="1375" y="5749"/>
                    <a:pt x="1406" y="5718"/>
                  </a:cubicBezTo>
                  <a:cubicBezTo>
                    <a:pt x="1437" y="5687"/>
                    <a:pt x="1499" y="5656"/>
                    <a:pt x="1530" y="5624"/>
                  </a:cubicBezTo>
                  <a:cubicBezTo>
                    <a:pt x="1561" y="5624"/>
                    <a:pt x="1624" y="5624"/>
                    <a:pt x="1655" y="5624"/>
                  </a:cubicBezTo>
                  <a:cubicBezTo>
                    <a:pt x="1686" y="5656"/>
                    <a:pt x="1749" y="5656"/>
                    <a:pt x="1749" y="5624"/>
                  </a:cubicBezTo>
                  <a:cubicBezTo>
                    <a:pt x="1780" y="5624"/>
                    <a:pt x="1811" y="5593"/>
                    <a:pt x="1843" y="5593"/>
                  </a:cubicBezTo>
                  <a:cubicBezTo>
                    <a:pt x="1874" y="5563"/>
                    <a:pt x="1936" y="5593"/>
                    <a:pt x="1936" y="5656"/>
                  </a:cubicBezTo>
                  <a:cubicBezTo>
                    <a:pt x="1968" y="5687"/>
                    <a:pt x="2030" y="5781"/>
                    <a:pt x="2093" y="5812"/>
                  </a:cubicBezTo>
                  <a:cubicBezTo>
                    <a:pt x="2186" y="5843"/>
                    <a:pt x="2249" y="5937"/>
                    <a:pt x="2249" y="5968"/>
                  </a:cubicBezTo>
                  <a:cubicBezTo>
                    <a:pt x="2249" y="6031"/>
                    <a:pt x="2280" y="6093"/>
                    <a:pt x="2280" y="6124"/>
                  </a:cubicBezTo>
                  <a:cubicBezTo>
                    <a:pt x="2280" y="6156"/>
                    <a:pt x="2280" y="6156"/>
                    <a:pt x="2311" y="6156"/>
                  </a:cubicBezTo>
                  <a:cubicBezTo>
                    <a:pt x="2343" y="6124"/>
                    <a:pt x="2374" y="6062"/>
                    <a:pt x="2374" y="6031"/>
                  </a:cubicBezTo>
                  <a:cubicBezTo>
                    <a:pt x="2374" y="6031"/>
                    <a:pt x="2405" y="5999"/>
                    <a:pt x="2436" y="5999"/>
                  </a:cubicBezTo>
                  <a:cubicBezTo>
                    <a:pt x="2499" y="5999"/>
                    <a:pt x="2499" y="5968"/>
                    <a:pt x="2468" y="5937"/>
                  </a:cubicBezTo>
                  <a:cubicBezTo>
                    <a:pt x="2468" y="5906"/>
                    <a:pt x="2405" y="5874"/>
                    <a:pt x="2405" y="5843"/>
                  </a:cubicBezTo>
                  <a:cubicBezTo>
                    <a:pt x="2374" y="5812"/>
                    <a:pt x="2311" y="5781"/>
                    <a:pt x="2280" y="5749"/>
                  </a:cubicBezTo>
                  <a:cubicBezTo>
                    <a:pt x="2249" y="5749"/>
                    <a:pt x="2218" y="5687"/>
                    <a:pt x="2218" y="5656"/>
                  </a:cubicBezTo>
                  <a:cubicBezTo>
                    <a:pt x="2218" y="5624"/>
                    <a:pt x="2249" y="5593"/>
                    <a:pt x="2280" y="5624"/>
                  </a:cubicBezTo>
                  <a:cubicBezTo>
                    <a:pt x="2343" y="5624"/>
                    <a:pt x="2374" y="5656"/>
                    <a:pt x="2405" y="5687"/>
                  </a:cubicBezTo>
                  <a:cubicBezTo>
                    <a:pt x="2436" y="5718"/>
                    <a:pt x="2468" y="5781"/>
                    <a:pt x="2499" y="5781"/>
                  </a:cubicBezTo>
                  <a:cubicBezTo>
                    <a:pt x="2499" y="5812"/>
                    <a:pt x="2561" y="5874"/>
                    <a:pt x="2593" y="5906"/>
                  </a:cubicBezTo>
                  <a:cubicBezTo>
                    <a:pt x="2624" y="5968"/>
                    <a:pt x="2655" y="6031"/>
                    <a:pt x="2686" y="6093"/>
                  </a:cubicBezTo>
                  <a:cubicBezTo>
                    <a:pt x="2718" y="6156"/>
                    <a:pt x="2749" y="6218"/>
                    <a:pt x="2749" y="6218"/>
                  </a:cubicBezTo>
                  <a:cubicBezTo>
                    <a:pt x="2780" y="6249"/>
                    <a:pt x="2811" y="6249"/>
                    <a:pt x="2843" y="6249"/>
                  </a:cubicBezTo>
                  <a:cubicBezTo>
                    <a:pt x="2874" y="6249"/>
                    <a:pt x="2905" y="6218"/>
                    <a:pt x="2905" y="6156"/>
                  </a:cubicBezTo>
                  <a:cubicBezTo>
                    <a:pt x="2905" y="6093"/>
                    <a:pt x="2936" y="5999"/>
                    <a:pt x="2936" y="5968"/>
                  </a:cubicBezTo>
                  <a:cubicBezTo>
                    <a:pt x="2968" y="5937"/>
                    <a:pt x="2999" y="5937"/>
                    <a:pt x="3030" y="5968"/>
                  </a:cubicBezTo>
                  <a:cubicBezTo>
                    <a:pt x="3061" y="5999"/>
                    <a:pt x="3124" y="6093"/>
                    <a:pt x="3155" y="6156"/>
                  </a:cubicBezTo>
                  <a:cubicBezTo>
                    <a:pt x="3186" y="6218"/>
                    <a:pt x="3249" y="6343"/>
                    <a:pt x="3249" y="6406"/>
                  </a:cubicBezTo>
                  <a:cubicBezTo>
                    <a:pt x="3280" y="6468"/>
                    <a:pt x="3311" y="6468"/>
                    <a:pt x="3311" y="6406"/>
                  </a:cubicBezTo>
                  <a:cubicBezTo>
                    <a:pt x="3343" y="6312"/>
                    <a:pt x="3405" y="6281"/>
                    <a:pt x="3468" y="6312"/>
                  </a:cubicBezTo>
                  <a:cubicBezTo>
                    <a:pt x="3499" y="6312"/>
                    <a:pt x="3561" y="6406"/>
                    <a:pt x="3593" y="6468"/>
                  </a:cubicBezTo>
                  <a:cubicBezTo>
                    <a:pt x="3624" y="6531"/>
                    <a:pt x="3624" y="6624"/>
                    <a:pt x="3593" y="6656"/>
                  </a:cubicBezTo>
                  <a:cubicBezTo>
                    <a:pt x="3561" y="6656"/>
                    <a:pt x="3499" y="6687"/>
                    <a:pt x="3436" y="6687"/>
                  </a:cubicBezTo>
                  <a:cubicBezTo>
                    <a:pt x="3374" y="6687"/>
                    <a:pt x="3280" y="6687"/>
                    <a:pt x="3218" y="6687"/>
                  </a:cubicBezTo>
                  <a:cubicBezTo>
                    <a:pt x="3155" y="6718"/>
                    <a:pt x="2999" y="6687"/>
                    <a:pt x="2905" y="6656"/>
                  </a:cubicBezTo>
                  <a:cubicBezTo>
                    <a:pt x="2780" y="6593"/>
                    <a:pt x="2655" y="6593"/>
                    <a:pt x="2593" y="6624"/>
                  </a:cubicBezTo>
                  <a:cubicBezTo>
                    <a:pt x="2561" y="6656"/>
                    <a:pt x="2468" y="6687"/>
                    <a:pt x="2405" y="6656"/>
                  </a:cubicBezTo>
                  <a:cubicBezTo>
                    <a:pt x="2311" y="6624"/>
                    <a:pt x="2218" y="6624"/>
                    <a:pt x="2155" y="6624"/>
                  </a:cubicBezTo>
                  <a:cubicBezTo>
                    <a:pt x="2061" y="6624"/>
                    <a:pt x="1999" y="6562"/>
                    <a:pt x="1999" y="6531"/>
                  </a:cubicBezTo>
                  <a:cubicBezTo>
                    <a:pt x="1999" y="6468"/>
                    <a:pt x="1968" y="6406"/>
                    <a:pt x="1936" y="6343"/>
                  </a:cubicBezTo>
                  <a:cubicBezTo>
                    <a:pt x="1905" y="6312"/>
                    <a:pt x="1843" y="6249"/>
                    <a:pt x="1780" y="6218"/>
                  </a:cubicBezTo>
                  <a:cubicBezTo>
                    <a:pt x="1718" y="6218"/>
                    <a:pt x="1624" y="6187"/>
                    <a:pt x="1593" y="6218"/>
                  </a:cubicBezTo>
                  <a:cubicBezTo>
                    <a:pt x="1561" y="6218"/>
                    <a:pt x="1406" y="6249"/>
                    <a:pt x="1312" y="6312"/>
                  </a:cubicBezTo>
                  <a:cubicBezTo>
                    <a:pt x="1187" y="6343"/>
                    <a:pt x="1031" y="6374"/>
                    <a:pt x="969" y="6374"/>
                  </a:cubicBezTo>
                  <a:cubicBezTo>
                    <a:pt x="875" y="6374"/>
                    <a:pt x="781" y="6437"/>
                    <a:pt x="750" y="6468"/>
                  </a:cubicBezTo>
                  <a:cubicBezTo>
                    <a:pt x="687" y="6531"/>
                    <a:pt x="656" y="6624"/>
                    <a:pt x="625" y="6656"/>
                  </a:cubicBezTo>
                  <a:cubicBezTo>
                    <a:pt x="625" y="6718"/>
                    <a:pt x="594" y="6781"/>
                    <a:pt x="562" y="6812"/>
                  </a:cubicBezTo>
                  <a:cubicBezTo>
                    <a:pt x="531" y="6812"/>
                    <a:pt x="437" y="6874"/>
                    <a:pt x="375" y="6937"/>
                  </a:cubicBezTo>
                  <a:cubicBezTo>
                    <a:pt x="312" y="7031"/>
                    <a:pt x="219" y="7124"/>
                    <a:pt x="187" y="7218"/>
                  </a:cubicBezTo>
                  <a:cubicBezTo>
                    <a:pt x="125" y="7281"/>
                    <a:pt x="62" y="7437"/>
                    <a:pt x="31" y="7531"/>
                  </a:cubicBezTo>
                  <a:cubicBezTo>
                    <a:pt x="31" y="7624"/>
                    <a:pt x="0" y="7812"/>
                    <a:pt x="31" y="7906"/>
                  </a:cubicBezTo>
                  <a:cubicBezTo>
                    <a:pt x="31" y="8031"/>
                    <a:pt x="93" y="8187"/>
                    <a:pt x="156" y="8312"/>
                  </a:cubicBezTo>
                  <a:cubicBezTo>
                    <a:pt x="250" y="8406"/>
                    <a:pt x="344" y="8531"/>
                    <a:pt x="437" y="8593"/>
                  </a:cubicBezTo>
                  <a:cubicBezTo>
                    <a:pt x="531" y="8656"/>
                    <a:pt x="625" y="8718"/>
                    <a:pt x="656" y="8718"/>
                  </a:cubicBezTo>
                  <a:cubicBezTo>
                    <a:pt x="719" y="8749"/>
                    <a:pt x="781" y="8718"/>
                    <a:pt x="844" y="8718"/>
                  </a:cubicBezTo>
                  <a:cubicBezTo>
                    <a:pt x="906" y="8687"/>
                    <a:pt x="1000" y="8687"/>
                    <a:pt x="1031" y="8687"/>
                  </a:cubicBezTo>
                  <a:cubicBezTo>
                    <a:pt x="1062" y="8687"/>
                    <a:pt x="1156" y="8687"/>
                    <a:pt x="1219" y="8656"/>
                  </a:cubicBezTo>
                  <a:cubicBezTo>
                    <a:pt x="1312" y="8624"/>
                    <a:pt x="1406" y="8624"/>
                    <a:pt x="1437" y="8624"/>
                  </a:cubicBezTo>
                  <a:cubicBezTo>
                    <a:pt x="1499" y="8624"/>
                    <a:pt x="1561" y="8656"/>
                    <a:pt x="1561" y="8687"/>
                  </a:cubicBezTo>
                  <a:cubicBezTo>
                    <a:pt x="1593" y="8687"/>
                    <a:pt x="1655" y="8718"/>
                    <a:pt x="1718" y="8718"/>
                  </a:cubicBezTo>
                  <a:cubicBezTo>
                    <a:pt x="1780" y="8718"/>
                    <a:pt x="1843" y="8749"/>
                    <a:pt x="1843" y="8812"/>
                  </a:cubicBezTo>
                  <a:cubicBezTo>
                    <a:pt x="1843" y="8874"/>
                    <a:pt x="1843" y="8968"/>
                    <a:pt x="1843" y="8999"/>
                  </a:cubicBezTo>
                  <a:cubicBezTo>
                    <a:pt x="1811" y="9062"/>
                    <a:pt x="1811" y="9124"/>
                    <a:pt x="1843" y="9156"/>
                  </a:cubicBezTo>
                  <a:cubicBezTo>
                    <a:pt x="1843" y="9156"/>
                    <a:pt x="1905" y="9218"/>
                    <a:pt x="1936" y="9249"/>
                  </a:cubicBezTo>
                  <a:cubicBezTo>
                    <a:pt x="1968" y="9312"/>
                    <a:pt x="1999" y="9374"/>
                    <a:pt x="2030" y="9468"/>
                  </a:cubicBezTo>
                  <a:cubicBezTo>
                    <a:pt x="2093" y="9531"/>
                    <a:pt x="2061" y="9624"/>
                    <a:pt x="2030" y="9718"/>
                  </a:cubicBezTo>
                  <a:cubicBezTo>
                    <a:pt x="2030" y="9718"/>
                    <a:pt x="2030" y="9718"/>
                    <a:pt x="2093" y="9749"/>
                  </a:cubicBezTo>
                  <a:cubicBezTo>
                    <a:pt x="2186" y="9749"/>
                    <a:pt x="2186" y="9749"/>
                    <a:pt x="2186" y="9749"/>
                  </a:cubicBezTo>
                  <a:cubicBezTo>
                    <a:pt x="2186" y="9843"/>
                    <a:pt x="2186" y="9906"/>
                    <a:pt x="2155" y="9906"/>
                  </a:cubicBezTo>
                  <a:cubicBezTo>
                    <a:pt x="2155" y="9937"/>
                    <a:pt x="2124" y="9999"/>
                    <a:pt x="2093" y="10031"/>
                  </a:cubicBezTo>
                  <a:cubicBezTo>
                    <a:pt x="2061" y="10062"/>
                    <a:pt x="2061" y="10156"/>
                    <a:pt x="2061" y="10218"/>
                  </a:cubicBezTo>
                  <a:cubicBezTo>
                    <a:pt x="2061" y="10312"/>
                    <a:pt x="2093" y="10406"/>
                    <a:pt x="2124" y="10468"/>
                  </a:cubicBezTo>
                  <a:cubicBezTo>
                    <a:pt x="2155" y="10499"/>
                    <a:pt x="2186" y="10593"/>
                    <a:pt x="2218" y="10656"/>
                  </a:cubicBezTo>
                  <a:cubicBezTo>
                    <a:pt x="2218" y="10687"/>
                    <a:pt x="2249" y="10812"/>
                    <a:pt x="2249" y="10874"/>
                  </a:cubicBezTo>
                  <a:cubicBezTo>
                    <a:pt x="2280" y="10968"/>
                    <a:pt x="2280" y="11062"/>
                    <a:pt x="2311" y="11062"/>
                  </a:cubicBezTo>
                  <a:cubicBezTo>
                    <a:pt x="2343" y="11093"/>
                    <a:pt x="2374" y="11156"/>
                    <a:pt x="2405" y="11187"/>
                  </a:cubicBezTo>
                  <a:cubicBezTo>
                    <a:pt x="2436" y="11218"/>
                    <a:pt x="2468" y="11281"/>
                    <a:pt x="2468" y="11343"/>
                  </a:cubicBezTo>
                  <a:cubicBezTo>
                    <a:pt x="2499" y="11406"/>
                    <a:pt x="2530" y="11499"/>
                    <a:pt x="2561" y="11562"/>
                  </a:cubicBezTo>
                  <a:cubicBezTo>
                    <a:pt x="2561" y="11624"/>
                    <a:pt x="2686" y="11687"/>
                    <a:pt x="2811" y="11687"/>
                  </a:cubicBezTo>
                  <a:cubicBezTo>
                    <a:pt x="2936" y="11656"/>
                    <a:pt x="3155" y="11562"/>
                    <a:pt x="3280" y="11437"/>
                  </a:cubicBezTo>
                  <a:cubicBezTo>
                    <a:pt x="3343" y="11374"/>
                    <a:pt x="3343" y="11374"/>
                    <a:pt x="3343" y="11374"/>
                  </a:cubicBezTo>
                  <a:cubicBezTo>
                    <a:pt x="3468" y="11249"/>
                    <a:pt x="3561" y="11124"/>
                    <a:pt x="3561" y="11062"/>
                  </a:cubicBezTo>
                  <a:cubicBezTo>
                    <a:pt x="3530" y="10999"/>
                    <a:pt x="3561" y="10937"/>
                    <a:pt x="3624" y="10906"/>
                  </a:cubicBezTo>
                  <a:cubicBezTo>
                    <a:pt x="3655" y="10906"/>
                    <a:pt x="3718" y="10781"/>
                    <a:pt x="3718" y="10687"/>
                  </a:cubicBezTo>
                  <a:cubicBezTo>
                    <a:pt x="3749" y="10562"/>
                    <a:pt x="3811" y="10437"/>
                    <a:pt x="3874" y="10406"/>
                  </a:cubicBezTo>
                  <a:cubicBezTo>
                    <a:pt x="3936" y="10343"/>
                    <a:pt x="4030" y="10249"/>
                    <a:pt x="4061" y="10218"/>
                  </a:cubicBezTo>
                  <a:cubicBezTo>
                    <a:pt x="4093" y="10156"/>
                    <a:pt x="4124" y="10031"/>
                    <a:pt x="4124" y="9937"/>
                  </a:cubicBezTo>
                  <a:cubicBezTo>
                    <a:pt x="4124" y="9843"/>
                    <a:pt x="4093" y="9656"/>
                    <a:pt x="4093" y="9562"/>
                  </a:cubicBezTo>
                  <a:cubicBezTo>
                    <a:pt x="4061" y="9437"/>
                    <a:pt x="4124" y="9281"/>
                    <a:pt x="4186" y="9218"/>
                  </a:cubicBezTo>
                  <a:cubicBezTo>
                    <a:pt x="4249" y="9124"/>
                    <a:pt x="4343" y="9031"/>
                    <a:pt x="4405" y="8999"/>
                  </a:cubicBezTo>
                  <a:cubicBezTo>
                    <a:pt x="4436" y="8937"/>
                    <a:pt x="4530" y="8812"/>
                    <a:pt x="4593" y="8718"/>
                  </a:cubicBezTo>
                  <a:cubicBezTo>
                    <a:pt x="4686" y="8624"/>
                    <a:pt x="4749" y="8468"/>
                    <a:pt x="4811" y="8374"/>
                  </a:cubicBezTo>
                  <a:cubicBezTo>
                    <a:pt x="4843" y="8281"/>
                    <a:pt x="4780" y="8218"/>
                    <a:pt x="4655" y="8249"/>
                  </a:cubicBezTo>
                  <a:cubicBezTo>
                    <a:pt x="4530" y="8249"/>
                    <a:pt x="4405" y="8249"/>
                    <a:pt x="4374" y="8249"/>
                  </a:cubicBezTo>
                  <a:cubicBezTo>
                    <a:pt x="4343" y="8249"/>
                    <a:pt x="4280" y="8218"/>
                    <a:pt x="4249" y="8187"/>
                  </a:cubicBezTo>
                  <a:cubicBezTo>
                    <a:pt x="4218" y="8156"/>
                    <a:pt x="4155" y="8062"/>
                    <a:pt x="4124" y="7999"/>
                  </a:cubicBezTo>
                  <a:cubicBezTo>
                    <a:pt x="4061" y="7968"/>
                    <a:pt x="3999" y="7812"/>
                    <a:pt x="3936" y="7718"/>
                  </a:cubicBezTo>
                  <a:cubicBezTo>
                    <a:pt x="3874" y="7593"/>
                    <a:pt x="3780" y="7406"/>
                    <a:pt x="3718" y="7249"/>
                  </a:cubicBezTo>
                  <a:cubicBezTo>
                    <a:pt x="3655" y="7124"/>
                    <a:pt x="3624" y="6999"/>
                    <a:pt x="3624" y="6999"/>
                  </a:cubicBezTo>
                  <a:cubicBezTo>
                    <a:pt x="3655" y="6968"/>
                    <a:pt x="3686" y="6968"/>
                    <a:pt x="3718" y="6999"/>
                  </a:cubicBezTo>
                  <a:cubicBezTo>
                    <a:pt x="3718" y="7031"/>
                    <a:pt x="3780" y="7124"/>
                    <a:pt x="3843" y="7218"/>
                  </a:cubicBezTo>
                  <a:cubicBezTo>
                    <a:pt x="3905" y="7281"/>
                    <a:pt x="3936" y="7406"/>
                    <a:pt x="3968" y="7437"/>
                  </a:cubicBezTo>
                  <a:cubicBezTo>
                    <a:pt x="3968" y="7499"/>
                    <a:pt x="3999" y="7531"/>
                    <a:pt x="4030" y="7562"/>
                  </a:cubicBezTo>
                  <a:cubicBezTo>
                    <a:pt x="4061" y="7562"/>
                    <a:pt x="4093" y="7624"/>
                    <a:pt x="4124" y="7656"/>
                  </a:cubicBezTo>
                  <a:cubicBezTo>
                    <a:pt x="4155" y="7718"/>
                    <a:pt x="4186" y="7781"/>
                    <a:pt x="4218" y="7812"/>
                  </a:cubicBezTo>
                  <a:cubicBezTo>
                    <a:pt x="4249" y="7843"/>
                    <a:pt x="4280" y="7906"/>
                    <a:pt x="4280" y="7968"/>
                  </a:cubicBezTo>
                  <a:cubicBezTo>
                    <a:pt x="4311" y="7999"/>
                    <a:pt x="4374" y="8062"/>
                    <a:pt x="4436" y="8062"/>
                  </a:cubicBezTo>
                  <a:cubicBezTo>
                    <a:pt x="4499" y="8062"/>
                    <a:pt x="4593" y="8031"/>
                    <a:pt x="4655" y="7999"/>
                  </a:cubicBezTo>
                  <a:cubicBezTo>
                    <a:pt x="4718" y="7968"/>
                    <a:pt x="4780" y="7968"/>
                    <a:pt x="4811" y="7968"/>
                  </a:cubicBezTo>
                  <a:cubicBezTo>
                    <a:pt x="4843" y="7968"/>
                    <a:pt x="4905" y="7937"/>
                    <a:pt x="4936" y="7906"/>
                  </a:cubicBezTo>
                  <a:cubicBezTo>
                    <a:pt x="4968" y="7906"/>
                    <a:pt x="5030" y="7874"/>
                    <a:pt x="5061" y="7843"/>
                  </a:cubicBezTo>
                  <a:cubicBezTo>
                    <a:pt x="5093" y="7812"/>
                    <a:pt x="5155" y="7781"/>
                    <a:pt x="5218" y="7749"/>
                  </a:cubicBezTo>
                  <a:cubicBezTo>
                    <a:pt x="5249" y="7687"/>
                    <a:pt x="5311" y="7656"/>
                    <a:pt x="5311" y="7593"/>
                  </a:cubicBezTo>
                  <a:cubicBezTo>
                    <a:pt x="5343" y="7562"/>
                    <a:pt x="5374" y="7531"/>
                    <a:pt x="5405" y="7499"/>
                  </a:cubicBezTo>
                  <a:cubicBezTo>
                    <a:pt x="5436" y="7468"/>
                    <a:pt x="5405" y="7406"/>
                    <a:pt x="5343" y="7343"/>
                  </a:cubicBezTo>
                  <a:cubicBezTo>
                    <a:pt x="5249" y="7281"/>
                    <a:pt x="5186" y="7249"/>
                    <a:pt x="5124" y="7249"/>
                  </a:cubicBezTo>
                  <a:cubicBezTo>
                    <a:pt x="5093" y="7249"/>
                    <a:pt x="5030" y="7218"/>
                    <a:pt x="4968" y="7218"/>
                  </a:cubicBezTo>
                  <a:cubicBezTo>
                    <a:pt x="4905" y="7218"/>
                    <a:pt x="4811" y="7124"/>
                    <a:pt x="4718" y="7062"/>
                  </a:cubicBezTo>
                  <a:cubicBezTo>
                    <a:pt x="4655" y="6968"/>
                    <a:pt x="4624" y="6874"/>
                    <a:pt x="4655" y="6843"/>
                  </a:cubicBezTo>
                  <a:cubicBezTo>
                    <a:pt x="4686" y="6812"/>
                    <a:pt x="4780" y="6874"/>
                    <a:pt x="4811" y="6937"/>
                  </a:cubicBezTo>
                  <a:cubicBezTo>
                    <a:pt x="4874" y="6999"/>
                    <a:pt x="4968" y="7062"/>
                    <a:pt x="5061" y="7062"/>
                  </a:cubicBezTo>
                  <a:cubicBezTo>
                    <a:pt x="5124" y="7062"/>
                    <a:pt x="5186" y="7062"/>
                    <a:pt x="5218" y="7093"/>
                  </a:cubicBezTo>
                  <a:cubicBezTo>
                    <a:pt x="5249" y="7093"/>
                    <a:pt x="5343" y="7124"/>
                    <a:pt x="5405" y="7124"/>
                  </a:cubicBezTo>
                  <a:cubicBezTo>
                    <a:pt x="5468" y="7124"/>
                    <a:pt x="5624" y="7124"/>
                    <a:pt x="5718" y="7156"/>
                  </a:cubicBezTo>
                  <a:cubicBezTo>
                    <a:pt x="5811" y="7156"/>
                    <a:pt x="5874" y="7187"/>
                    <a:pt x="5905" y="7218"/>
                  </a:cubicBezTo>
                  <a:cubicBezTo>
                    <a:pt x="5936" y="7249"/>
                    <a:pt x="5999" y="7281"/>
                    <a:pt x="6061" y="7312"/>
                  </a:cubicBezTo>
                  <a:cubicBezTo>
                    <a:pt x="6124" y="7312"/>
                    <a:pt x="6155" y="7343"/>
                    <a:pt x="6124" y="7374"/>
                  </a:cubicBezTo>
                  <a:cubicBezTo>
                    <a:pt x="6093" y="7374"/>
                    <a:pt x="6093" y="7437"/>
                    <a:pt x="6124" y="7468"/>
                  </a:cubicBezTo>
                  <a:cubicBezTo>
                    <a:pt x="6155" y="7531"/>
                    <a:pt x="6218" y="7531"/>
                    <a:pt x="6280" y="7499"/>
                  </a:cubicBezTo>
                  <a:cubicBezTo>
                    <a:pt x="6343" y="7499"/>
                    <a:pt x="6374" y="7531"/>
                    <a:pt x="6374" y="7593"/>
                  </a:cubicBezTo>
                  <a:cubicBezTo>
                    <a:pt x="6343" y="7687"/>
                    <a:pt x="6374" y="7781"/>
                    <a:pt x="6405" y="7843"/>
                  </a:cubicBezTo>
                  <a:cubicBezTo>
                    <a:pt x="6436" y="7937"/>
                    <a:pt x="6499" y="8031"/>
                    <a:pt x="6530" y="8093"/>
                  </a:cubicBezTo>
                  <a:cubicBezTo>
                    <a:pt x="6593" y="8156"/>
                    <a:pt x="6593" y="8249"/>
                    <a:pt x="6593" y="8312"/>
                  </a:cubicBezTo>
                  <a:cubicBezTo>
                    <a:pt x="6593" y="8343"/>
                    <a:pt x="6593" y="8406"/>
                    <a:pt x="6624" y="8406"/>
                  </a:cubicBezTo>
                  <a:cubicBezTo>
                    <a:pt x="6655" y="8437"/>
                    <a:pt x="6718" y="8437"/>
                    <a:pt x="6749" y="8406"/>
                  </a:cubicBezTo>
                  <a:cubicBezTo>
                    <a:pt x="6780" y="8374"/>
                    <a:pt x="6843" y="8406"/>
                    <a:pt x="6843" y="8468"/>
                  </a:cubicBezTo>
                  <a:cubicBezTo>
                    <a:pt x="6843" y="8499"/>
                    <a:pt x="6874" y="8562"/>
                    <a:pt x="6905" y="8562"/>
                  </a:cubicBezTo>
                  <a:cubicBezTo>
                    <a:pt x="6968" y="8562"/>
                    <a:pt x="6999" y="8531"/>
                    <a:pt x="6968" y="8499"/>
                  </a:cubicBezTo>
                  <a:cubicBezTo>
                    <a:pt x="6968" y="8437"/>
                    <a:pt x="6936" y="8374"/>
                    <a:pt x="6905" y="8312"/>
                  </a:cubicBezTo>
                  <a:cubicBezTo>
                    <a:pt x="6905" y="8249"/>
                    <a:pt x="6874" y="8156"/>
                    <a:pt x="6905" y="8093"/>
                  </a:cubicBezTo>
                  <a:cubicBezTo>
                    <a:pt x="6905" y="8031"/>
                    <a:pt x="7030" y="7874"/>
                    <a:pt x="7124" y="7781"/>
                  </a:cubicBezTo>
                  <a:cubicBezTo>
                    <a:pt x="7155" y="7749"/>
                    <a:pt x="7155" y="7749"/>
                    <a:pt x="7155" y="7749"/>
                  </a:cubicBezTo>
                  <a:cubicBezTo>
                    <a:pt x="7280" y="7624"/>
                    <a:pt x="7436" y="7499"/>
                    <a:pt x="7499" y="7499"/>
                  </a:cubicBezTo>
                  <a:cubicBezTo>
                    <a:pt x="7561" y="7499"/>
                    <a:pt x="7624" y="7468"/>
                    <a:pt x="7686" y="7437"/>
                  </a:cubicBezTo>
                  <a:cubicBezTo>
                    <a:pt x="7718" y="7437"/>
                    <a:pt x="7749" y="7468"/>
                    <a:pt x="7749" y="7499"/>
                  </a:cubicBezTo>
                  <a:cubicBezTo>
                    <a:pt x="7749" y="7531"/>
                    <a:pt x="7780" y="7593"/>
                    <a:pt x="7811" y="7624"/>
                  </a:cubicBezTo>
                  <a:cubicBezTo>
                    <a:pt x="7874" y="7656"/>
                    <a:pt x="7905" y="7718"/>
                    <a:pt x="7905" y="7781"/>
                  </a:cubicBezTo>
                  <a:cubicBezTo>
                    <a:pt x="7905" y="7812"/>
                    <a:pt x="7936" y="7843"/>
                    <a:pt x="7968" y="7843"/>
                  </a:cubicBezTo>
                  <a:cubicBezTo>
                    <a:pt x="7999" y="7843"/>
                    <a:pt x="8061" y="7874"/>
                    <a:pt x="8093" y="7906"/>
                  </a:cubicBezTo>
                  <a:cubicBezTo>
                    <a:pt x="8124" y="7937"/>
                    <a:pt x="8155" y="8062"/>
                    <a:pt x="8155" y="8156"/>
                  </a:cubicBezTo>
                  <a:cubicBezTo>
                    <a:pt x="8155" y="8249"/>
                    <a:pt x="8186" y="8374"/>
                    <a:pt x="8218" y="8468"/>
                  </a:cubicBezTo>
                  <a:cubicBezTo>
                    <a:pt x="8249" y="8531"/>
                    <a:pt x="8280" y="8624"/>
                    <a:pt x="8280" y="8656"/>
                  </a:cubicBezTo>
                  <a:cubicBezTo>
                    <a:pt x="8311" y="8718"/>
                    <a:pt x="8311" y="8781"/>
                    <a:pt x="8343" y="8812"/>
                  </a:cubicBezTo>
                  <a:cubicBezTo>
                    <a:pt x="8374" y="8843"/>
                    <a:pt x="8343" y="8843"/>
                    <a:pt x="8311" y="8812"/>
                  </a:cubicBezTo>
                  <a:cubicBezTo>
                    <a:pt x="8249" y="8812"/>
                    <a:pt x="8186" y="8781"/>
                    <a:pt x="8155" y="8749"/>
                  </a:cubicBezTo>
                  <a:cubicBezTo>
                    <a:pt x="8124" y="8718"/>
                    <a:pt x="8061" y="8687"/>
                    <a:pt x="8061" y="8687"/>
                  </a:cubicBezTo>
                  <a:cubicBezTo>
                    <a:pt x="8030" y="8687"/>
                    <a:pt x="8030" y="8718"/>
                    <a:pt x="8061" y="8812"/>
                  </a:cubicBezTo>
                  <a:cubicBezTo>
                    <a:pt x="8061" y="8874"/>
                    <a:pt x="8155" y="8968"/>
                    <a:pt x="8218" y="9031"/>
                  </a:cubicBezTo>
                  <a:cubicBezTo>
                    <a:pt x="8280" y="9093"/>
                    <a:pt x="8374" y="9187"/>
                    <a:pt x="8405" y="9249"/>
                  </a:cubicBezTo>
                  <a:cubicBezTo>
                    <a:pt x="8468" y="9312"/>
                    <a:pt x="8530" y="9406"/>
                    <a:pt x="8561" y="9437"/>
                  </a:cubicBezTo>
                  <a:cubicBezTo>
                    <a:pt x="8593" y="9468"/>
                    <a:pt x="8686" y="9531"/>
                    <a:pt x="8718" y="9562"/>
                  </a:cubicBezTo>
                  <a:cubicBezTo>
                    <a:pt x="8780" y="9593"/>
                    <a:pt x="8874" y="9624"/>
                    <a:pt x="8905" y="9624"/>
                  </a:cubicBezTo>
                  <a:cubicBezTo>
                    <a:pt x="8936" y="9624"/>
                    <a:pt x="8999" y="9624"/>
                    <a:pt x="9061" y="9656"/>
                  </a:cubicBezTo>
                  <a:cubicBezTo>
                    <a:pt x="9093" y="9656"/>
                    <a:pt x="9155" y="9656"/>
                    <a:pt x="9186" y="9656"/>
                  </a:cubicBezTo>
                  <a:cubicBezTo>
                    <a:pt x="9218" y="9656"/>
                    <a:pt x="9280" y="9687"/>
                    <a:pt x="9343" y="9687"/>
                  </a:cubicBezTo>
                  <a:cubicBezTo>
                    <a:pt x="9374" y="9687"/>
                    <a:pt x="9468" y="9687"/>
                    <a:pt x="9499" y="9687"/>
                  </a:cubicBezTo>
                  <a:cubicBezTo>
                    <a:pt x="9561" y="9687"/>
                    <a:pt x="9624" y="9718"/>
                    <a:pt x="9655" y="9749"/>
                  </a:cubicBezTo>
                  <a:cubicBezTo>
                    <a:pt x="9686" y="9781"/>
                    <a:pt x="9749" y="9749"/>
                    <a:pt x="9780" y="9718"/>
                  </a:cubicBezTo>
                  <a:cubicBezTo>
                    <a:pt x="9811" y="9687"/>
                    <a:pt x="9843" y="9687"/>
                    <a:pt x="9874" y="9687"/>
                  </a:cubicBezTo>
                  <a:cubicBezTo>
                    <a:pt x="9905" y="9687"/>
                    <a:pt x="9936" y="9718"/>
                    <a:pt x="9936" y="9749"/>
                  </a:cubicBezTo>
                  <a:cubicBezTo>
                    <a:pt x="9936" y="9781"/>
                    <a:pt x="9999" y="9781"/>
                    <a:pt x="10030" y="9749"/>
                  </a:cubicBezTo>
                  <a:cubicBezTo>
                    <a:pt x="10061" y="9718"/>
                    <a:pt x="10155" y="9687"/>
                    <a:pt x="10186" y="9656"/>
                  </a:cubicBezTo>
                  <a:cubicBezTo>
                    <a:pt x="10218" y="9656"/>
                    <a:pt x="10218" y="9624"/>
                    <a:pt x="10155" y="9624"/>
                  </a:cubicBezTo>
                  <a:cubicBezTo>
                    <a:pt x="10124" y="9624"/>
                    <a:pt x="9999" y="9624"/>
                    <a:pt x="9936" y="9593"/>
                  </a:cubicBezTo>
                  <a:cubicBezTo>
                    <a:pt x="9874" y="9593"/>
                    <a:pt x="9811" y="9593"/>
                    <a:pt x="9780" y="9624"/>
                  </a:cubicBezTo>
                  <a:cubicBezTo>
                    <a:pt x="9749" y="9624"/>
                    <a:pt x="9624" y="9624"/>
                    <a:pt x="9530" y="9593"/>
                  </a:cubicBezTo>
                  <a:cubicBezTo>
                    <a:pt x="9405" y="9562"/>
                    <a:pt x="9311" y="9531"/>
                    <a:pt x="9280" y="9531"/>
                  </a:cubicBezTo>
                  <a:cubicBezTo>
                    <a:pt x="9249" y="9499"/>
                    <a:pt x="9186" y="9499"/>
                    <a:pt x="9124" y="9499"/>
                  </a:cubicBezTo>
                  <a:cubicBezTo>
                    <a:pt x="9093" y="9499"/>
                    <a:pt x="8999" y="9468"/>
                    <a:pt x="8968" y="9468"/>
                  </a:cubicBezTo>
                  <a:cubicBezTo>
                    <a:pt x="8905" y="9468"/>
                    <a:pt x="8843" y="9468"/>
                    <a:pt x="8811" y="9468"/>
                  </a:cubicBezTo>
                  <a:cubicBezTo>
                    <a:pt x="8749" y="9468"/>
                    <a:pt x="8718" y="9406"/>
                    <a:pt x="8718" y="9374"/>
                  </a:cubicBezTo>
                  <a:cubicBezTo>
                    <a:pt x="8718" y="9312"/>
                    <a:pt x="8780" y="9249"/>
                    <a:pt x="8811" y="9249"/>
                  </a:cubicBezTo>
                  <a:cubicBezTo>
                    <a:pt x="8874" y="9249"/>
                    <a:pt x="8811" y="9218"/>
                    <a:pt x="8718" y="9187"/>
                  </a:cubicBezTo>
                  <a:cubicBezTo>
                    <a:pt x="8655" y="9124"/>
                    <a:pt x="8561" y="9062"/>
                    <a:pt x="8561" y="9031"/>
                  </a:cubicBezTo>
                  <a:cubicBezTo>
                    <a:pt x="8561" y="8999"/>
                    <a:pt x="8530" y="8906"/>
                    <a:pt x="8530" y="8874"/>
                  </a:cubicBezTo>
                  <a:cubicBezTo>
                    <a:pt x="8530" y="8812"/>
                    <a:pt x="8530" y="8749"/>
                    <a:pt x="8530" y="8718"/>
                  </a:cubicBezTo>
                  <a:cubicBezTo>
                    <a:pt x="8530" y="8687"/>
                    <a:pt x="8499" y="8624"/>
                    <a:pt x="8468" y="8593"/>
                  </a:cubicBezTo>
                  <a:cubicBezTo>
                    <a:pt x="8436" y="8562"/>
                    <a:pt x="8374" y="8499"/>
                    <a:pt x="8343" y="8437"/>
                  </a:cubicBezTo>
                  <a:cubicBezTo>
                    <a:pt x="8311" y="8406"/>
                    <a:pt x="8311" y="8312"/>
                    <a:pt x="8311" y="8249"/>
                  </a:cubicBezTo>
                  <a:cubicBezTo>
                    <a:pt x="8311" y="8187"/>
                    <a:pt x="8343" y="8124"/>
                    <a:pt x="8374" y="8124"/>
                  </a:cubicBezTo>
                  <a:cubicBezTo>
                    <a:pt x="8405" y="8124"/>
                    <a:pt x="8468" y="8187"/>
                    <a:pt x="8530" y="8249"/>
                  </a:cubicBezTo>
                  <a:cubicBezTo>
                    <a:pt x="8561" y="8312"/>
                    <a:pt x="8624" y="8374"/>
                    <a:pt x="8655" y="8374"/>
                  </a:cubicBezTo>
                  <a:cubicBezTo>
                    <a:pt x="8655" y="8374"/>
                    <a:pt x="8718" y="8343"/>
                    <a:pt x="8780" y="8312"/>
                  </a:cubicBezTo>
                  <a:cubicBezTo>
                    <a:pt x="8843" y="8281"/>
                    <a:pt x="8905" y="8249"/>
                    <a:pt x="8936" y="8218"/>
                  </a:cubicBezTo>
                  <a:cubicBezTo>
                    <a:pt x="8936" y="8187"/>
                    <a:pt x="8968" y="8093"/>
                    <a:pt x="8968" y="8031"/>
                  </a:cubicBezTo>
                  <a:cubicBezTo>
                    <a:pt x="8936" y="7937"/>
                    <a:pt x="8905" y="7843"/>
                    <a:pt x="8843" y="7812"/>
                  </a:cubicBezTo>
                  <a:cubicBezTo>
                    <a:pt x="8811" y="7781"/>
                    <a:pt x="8749" y="7749"/>
                    <a:pt x="8749" y="7718"/>
                  </a:cubicBezTo>
                  <a:cubicBezTo>
                    <a:pt x="8749" y="7656"/>
                    <a:pt x="8780" y="7624"/>
                    <a:pt x="8843" y="7562"/>
                  </a:cubicBezTo>
                  <a:cubicBezTo>
                    <a:pt x="8874" y="7531"/>
                    <a:pt x="8936" y="7531"/>
                    <a:pt x="8936" y="7593"/>
                  </a:cubicBezTo>
                  <a:cubicBezTo>
                    <a:pt x="8936" y="7624"/>
                    <a:pt x="8936" y="7687"/>
                    <a:pt x="8968" y="7687"/>
                  </a:cubicBezTo>
                  <a:cubicBezTo>
                    <a:pt x="8999" y="7687"/>
                    <a:pt x="9030" y="7656"/>
                    <a:pt x="9061" y="7593"/>
                  </a:cubicBezTo>
                  <a:cubicBezTo>
                    <a:pt x="9093" y="7562"/>
                    <a:pt x="9155" y="7499"/>
                    <a:pt x="9186" y="7468"/>
                  </a:cubicBezTo>
                  <a:cubicBezTo>
                    <a:pt x="9218" y="7437"/>
                    <a:pt x="9280" y="7406"/>
                    <a:pt x="9343" y="7406"/>
                  </a:cubicBezTo>
                  <a:cubicBezTo>
                    <a:pt x="9405" y="7406"/>
                    <a:pt x="9561" y="7312"/>
                    <a:pt x="9655" y="7187"/>
                  </a:cubicBezTo>
                  <a:cubicBezTo>
                    <a:pt x="9749" y="7093"/>
                    <a:pt x="9811" y="6906"/>
                    <a:pt x="9811" y="6812"/>
                  </a:cubicBezTo>
                  <a:cubicBezTo>
                    <a:pt x="9811" y="6687"/>
                    <a:pt x="9780" y="6562"/>
                    <a:pt x="9780" y="6499"/>
                  </a:cubicBezTo>
                  <a:cubicBezTo>
                    <a:pt x="9749" y="6468"/>
                    <a:pt x="9749" y="6406"/>
                    <a:pt x="9749" y="6374"/>
                  </a:cubicBezTo>
                  <a:cubicBezTo>
                    <a:pt x="9780" y="6343"/>
                    <a:pt x="9811" y="6281"/>
                    <a:pt x="9843" y="6281"/>
                  </a:cubicBezTo>
                  <a:cubicBezTo>
                    <a:pt x="9905" y="6249"/>
                    <a:pt x="9936" y="6218"/>
                    <a:pt x="9936" y="6156"/>
                  </a:cubicBezTo>
                  <a:cubicBezTo>
                    <a:pt x="9968" y="6124"/>
                    <a:pt x="9905" y="6124"/>
                    <a:pt x="9843" y="6124"/>
                  </a:cubicBezTo>
                  <a:cubicBezTo>
                    <a:pt x="9749" y="6156"/>
                    <a:pt x="9655" y="6156"/>
                    <a:pt x="9655" y="6156"/>
                  </a:cubicBezTo>
                  <a:cubicBezTo>
                    <a:pt x="9624" y="6124"/>
                    <a:pt x="9655" y="6093"/>
                    <a:pt x="9686" y="6031"/>
                  </a:cubicBezTo>
                  <a:cubicBezTo>
                    <a:pt x="9718" y="5999"/>
                    <a:pt x="9780" y="5968"/>
                    <a:pt x="9780" y="5999"/>
                  </a:cubicBezTo>
                  <a:cubicBezTo>
                    <a:pt x="9780" y="6031"/>
                    <a:pt x="9843" y="6031"/>
                    <a:pt x="9936" y="5999"/>
                  </a:cubicBezTo>
                  <a:cubicBezTo>
                    <a:pt x="9999" y="5968"/>
                    <a:pt x="10061" y="5968"/>
                    <a:pt x="10093" y="6031"/>
                  </a:cubicBezTo>
                  <a:cubicBezTo>
                    <a:pt x="10093" y="6062"/>
                    <a:pt x="10124" y="6156"/>
                    <a:pt x="10124" y="6218"/>
                  </a:cubicBezTo>
                  <a:cubicBezTo>
                    <a:pt x="10124" y="6312"/>
                    <a:pt x="10155" y="6374"/>
                    <a:pt x="10186" y="6406"/>
                  </a:cubicBezTo>
                  <a:cubicBezTo>
                    <a:pt x="10186" y="6406"/>
                    <a:pt x="10249" y="6437"/>
                    <a:pt x="10280" y="6437"/>
                  </a:cubicBezTo>
                  <a:cubicBezTo>
                    <a:pt x="10311" y="6437"/>
                    <a:pt x="10343" y="6406"/>
                    <a:pt x="10374" y="6374"/>
                  </a:cubicBezTo>
                  <a:cubicBezTo>
                    <a:pt x="10374" y="6343"/>
                    <a:pt x="10374" y="6281"/>
                    <a:pt x="10374" y="6187"/>
                  </a:cubicBezTo>
                  <a:cubicBezTo>
                    <a:pt x="10343" y="6124"/>
                    <a:pt x="10343" y="6031"/>
                    <a:pt x="10343" y="5999"/>
                  </a:cubicBezTo>
                  <a:cubicBezTo>
                    <a:pt x="10343" y="5968"/>
                    <a:pt x="10343" y="5906"/>
                    <a:pt x="10374" y="5874"/>
                  </a:cubicBezTo>
                  <a:cubicBezTo>
                    <a:pt x="10405" y="5812"/>
                    <a:pt x="10468" y="5781"/>
                    <a:pt x="10530" y="5749"/>
                  </a:cubicBezTo>
                  <a:cubicBezTo>
                    <a:pt x="10624" y="5749"/>
                    <a:pt x="10718" y="5687"/>
                    <a:pt x="10780" y="5624"/>
                  </a:cubicBezTo>
                  <a:cubicBezTo>
                    <a:pt x="10843" y="5563"/>
                    <a:pt x="10905" y="5469"/>
                    <a:pt x="10936" y="5407"/>
                  </a:cubicBezTo>
                  <a:cubicBezTo>
                    <a:pt x="10968" y="5375"/>
                    <a:pt x="11030" y="5282"/>
                    <a:pt x="11093" y="5250"/>
                  </a:cubicBezTo>
                  <a:cubicBezTo>
                    <a:pt x="11155" y="5188"/>
                    <a:pt x="11218" y="5063"/>
                    <a:pt x="11186" y="5000"/>
                  </a:cubicBezTo>
                  <a:cubicBezTo>
                    <a:pt x="11186" y="4907"/>
                    <a:pt x="11218" y="4813"/>
                    <a:pt x="11218" y="4750"/>
                  </a:cubicBezTo>
                  <a:cubicBezTo>
                    <a:pt x="11249" y="4719"/>
                    <a:pt x="11249" y="4625"/>
                    <a:pt x="11218" y="4563"/>
                  </a:cubicBezTo>
                  <a:cubicBezTo>
                    <a:pt x="11186" y="4532"/>
                    <a:pt x="11124" y="4469"/>
                    <a:pt x="11093" y="4469"/>
                  </a:cubicBezTo>
                  <a:cubicBezTo>
                    <a:pt x="11030" y="4469"/>
                    <a:pt x="10968" y="4438"/>
                    <a:pt x="10936" y="4407"/>
                  </a:cubicBezTo>
                  <a:cubicBezTo>
                    <a:pt x="10874" y="4375"/>
                    <a:pt x="10936" y="4250"/>
                    <a:pt x="11030" y="4094"/>
                  </a:cubicBezTo>
                  <a:cubicBezTo>
                    <a:pt x="11030" y="4063"/>
                    <a:pt x="11030" y="4063"/>
                    <a:pt x="11030" y="4063"/>
                  </a:cubicBezTo>
                  <a:cubicBezTo>
                    <a:pt x="11124" y="3938"/>
                    <a:pt x="11280" y="3813"/>
                    <a:pt x="11343" y="3813"/>
                  </a:cubicBezTo>
                  <a:cubicBezTo>
                    <a:pt x="11436" y="3813"/>
                    <a:pt x="11530" y="3813"/>
                    <a:pt x="11593" y="3782"/>
                  </a:cubicBezTo>
                  <a:cubicBezTo>
                    <a:pt x="11655" y="3782"/>
                    <a:pt x="11749" y="3782"/>
                    <a:pt x="11780" y="3750"/>
                  </a:cubicBezTo>
                  <a:cubicBezTo>
                    <a:pt x="11811" y="3719"/>
                    <a:pt x="11843" y="3719"/>
                    <a:pt x="11874" y="3750"/>
                  </a:cubicBezTo>
                  <a:cubicBezTo>
                    <a:pt x="11874" y="3782"/>
                    <a:pt x="11936" y="3813"/>
                    <a:pt x="11936" y="3844"/>
                  </a:cubicBezTo>
                  <a:cubicBezTo>
                    <a:pt x="11967" y="3844"/>
                    <a:pt x="12030" y="3844"/>
                    <a:pt x="12093" y="3844"/>
                  </a:cubicBezTo>
                  <a:cubicBezTo>
                    <a:pt x="12155" y="3844"/>
                    <a:pt x="12218" y="3813"/>
                    <a:pt x="12186" y="3782"/>
                  </a:cubicBezTo>
                  <a:cubicBezTo>
                    <a:pt x="12186" y="3750"/>
                    <a:pt x="12218" y="3657"/>
                    <a:pt x="12280" y="3594"/>
                  </a:cubicBezTo>
                  <a:cubicBezTo>
                    <a:pt x="12311" y="3500"/>
                    <a:pt x="12374" y="3438"/>
                    <a:pt x="12436" y="3438"/>
                  </a:cubicBezTo>
                  <a:cubicBezTo>
                    <a:pt x="12468" y="3407"/>
                    <a:pt x="12499" y="3438"/>
                    <a:pt x="12530" y="3469"/>
                  </a:cubicBezTo>
                  <a:cubicBezTo>
                    <a:pt x="12530" y="3500"/>
                    <a:pt x="12561" y="3532"/>
                    <a:pt x="12593" y="3532"/>
                  </a:cubicBezTo>
                  <a:cubicBezTo>
                    <a:pt x="12593" y="3532"/>
                    <a:pt x="12655" y="3469"/>
                    <a:pt x="12717" y="3438"/>
                  </a:cubicBezTo>
                  <a:cubicBezTo>
                    <a:pt x="12780" y="3375"/>
                    <a:pt x="12811" y="3375"/>
                    <a:pt x="12811" y="3407"/>
                  </a:cubicBezTo>
                  <a:cubicBezTo>
                    <a:pt x="12811" y="3438"/>
                    <a:pt x="12780" y="3500"/>
                    <a:pt x="12749" y="3532"/>
                  </a:cubicBezTo>
                  <a:cubicBezTo>
                    <a:pt x="12717" y="3594"/>
                    <a:pt x="12655" y="3688"/>
                    <a:pt x="12593" y="3782"/>
                  </a:cubicBezTo>
                  <a:cubicBezTo>
                    <a:pt x="12530" y="3844"/>
                    <a:pt x="12436" y="3938"/>
                    <a:pt x="12405" y="3938"/>
                  </a:cubicBezTo>
                  <a:cubicBezTo>
                    <a:pt x="12374" y="3969"/>
                    <a:pt x="12311" y="4000"/>
                    <a:pt x="12280" y="4032"/>
                  </a:cubicBezTo>
                  <a:cubicBezTo>
                    <a:pt x="12249" y="4063"/>
                    <a:pt x="12218" y="4188"/>
                    <a:pt x="12218" y="4375"/>
                  </a:cubicBezTo>
                  <a:cubicBezTo>
                    <a:pt x="12218" y="4500"/>
                    <a:pt x="12218" y="4500"/>
                    <a:pt x="12218" y="4500"/>
                  </a:cubicBezTo>
                  <a:cubicBezTo>
                    <a:pt x="12218" y="4657"/>
                    <a:pt x="12186" y="4844"/>
                    <a:pt x="12155" y="4907"/>
                  </a:cubicBezTo>
                  <a:cubicBezTo>
                    <a:pt x="12124" y="4969"/>
                    <a:pt x="12155" y="5000"/>
                    <a:pt x="12218" y="4938"/>
                  </a:cubicBezTo>
                  <a:cubicBezTo>
                    <a:pt x="12280" y="4907"/>
                    <a:pt x="12342" y="4844"/>
                    <a:pt x="12374" y="4782"/>
                  </a:cubicBezTo>
                  <a:cubicBezTo>
                    <a:pt x="12405" y="4719"/>
                    <a:pt x="12436" y="4657"/>
                    <a:pt x="12468" y="4625"/>
                  </a:cubicBezTo>
                  <a:cubicBezTo>
                    <a:pt x="12499" y="4594"/>
                    <a:pt x="12530" y="4563"/>
                    <a:pt x="12561" y="4500"/>
                  </a:cubicBezTo>
                  <a:cubicBezTo>
                    <a:pt x="12561" y="4438"/>
                    <a:pt x="12624" y="4407"/>
                    <a:pt x="12655" y="4407"/>
                  </a:cubicBezTo>
                  <a:cubicBezTo>
                    <a:pt x="12686" y="4407"/>
                    <a:pt x="12717" y="4344"/>
                    <a:pt x="12717" y="4282"/>
                  </a:cubicBezTo>
                  <a:cubicBezTo>
                    <a:pt x="12717" y="4250"/>
                    <a:pt x="12749" y="4188"/>
                    <a:pt x="12780" y="4157"/>
                  </a:cubicBezTo>
                  <a:cubicBezTo>
                    <a:pt x="12843" y="4157"/>
                    <a:pt x="12843" y="4125"/>
                    <a:pt x="12811" y="4094"/>
                  </a:cubicBezTo>
                  <a:cubicBezTo>
                    <a:pt x="12811" y="4063"/>
                    <a:pt x="12780" y="4000"/>
                    <a:pt x="12780" y="3938"/>
                  </a:cubicBezTo>
                  <a:cubicBezTo>
                    <a:pt x="12780" y="3875"/>
                    <a:pt x="12780" y="3782"/>
                    <a:pt x="12811" y="3782"/>
                  </a:cubicBezTo>
                  <a:cubicBezTo>
                    <a:pt x="12843" y="3750"/>
                    <a:pt x="12905" y="3719"/>
                    <a:pt x="12905" y="3719"/>
                  </a:cubicBezTo>
                  <a:cubicBezTo>
                    <a:pt x="12936" y="3688"/>
                    <a:pt x="12999" y="3688"/>
                    <a:pt x="13061" y="3688"/>
                  </a:cubicBezTo>
                  <a:cubicBezTo>
                    <a:pt x="13124" y="3657"/>
                    <a:pt x="13186" y="3688"/>
                    <a:pt x="13218" y="3688"/>
                  </a:cubicBezTo>
                  <a:cubicBezTo>
                    <a:pt x="13249" y="3719"/>
                    <a:pt x="13280" y="3688"/>
                    <a:pt x="13311" y="3657"/>
                  </a:cubicBezTo>
                  <a:cubicBezTo>
                    <a:pt x="13311" y="3625"/>
                    <a:pt x="13374" y="3563"/>
                    <a:pt x="13436" y="3532"/>
                  </a:cubicBezTo>
                  <a:cubicBezTo>
                    <a:pt x="13499" y="3532"/>
                    <a:pt x="13592" y="3469"/>
                    <a:pt x="13655" y="3407"/>
                  </a:cubicBezTo>
                  <a:cubicBezTo>
                    <a:pt x="13686" y="3375"/>
                    <a:pt x="13780" y="3344"/>
                    <a:pt x="13843" y="3344"/>
                  </a:cubicBezTo>
                  <a:cubicBezTo>
                    <a:pt x="13874" y="3375"/>
                    <a:pt x="13936" y="3344"/>
                    <a:pt x="13936" y="3282"/>
                  </a:cubicBezTo>
                  <a:cubicBezTo>
                    <a:pt x="13936" y="3250"/>
                    <a:pt x="13936" y="3157"/>
                    <a:pt x="13905" y="3094"/>
                  </a:cubicBezTo>
                  <a:cubicBezTo>
                    <a:pt x="13905" y="3032"/>
                    <a:pt x="13905" y="2969"/>
                    <a:pt x="13936" y="2938"/>
                  </a:cubicBezTo>
                  <a:cubicBezTo>
                    <a:pt x="13967" y="2875"/>
                    <a:pt x="13999" y="2844"/>
                    <a:pt x="13999" y="2813"/>
                  </a:cubicBezTo>
                  <a:cubicBezTo>
                    <a:pt x="13999" y="2813"/>
                    <a:pt x="14030" y="2750"/>
                    <a:pt x="14030" y="2719"/>
                  </a:cubicBezTo>
                  <a:cubicBezTo>
                    <a:pt x="14030" y="2688"/>
                    <a:pt x="14061" y="2688"/>
                    <a:pt x="14093" y="2750"/>
                  </a:cubicBezTo>
                  <a:cubicBezTo>
                    <a:pt x="14093" y="2782"/>
                    <a:pt x="14155" y="2844"/>
                    <a:pt x="14186" y="2844"/>
                  </a:cubicBezTo>
                  <a:cubicBezTo>
                    <a:pt x="14218" y="2844"/>
                    <a:pt x="14249" y="2875"/>
                    <a:pt x="14249" y="2907"/>
                  </a:cubicBezTo>
                  <a:cubicBezTo>
                    <a:pt x="14249" y="2938"/>
                    <a:pt x="14280" y="2969"/>
                    <a:pt x="14311" y="2969"/>
                  </a:cubicBezTo>
                  <a:cubicBezTo>
                    <a:pt x="14342" y="2969"/>
                    <a:pt x="14374" y="3000"/>
                    <a:pt x="14405" y="3000"/>
                  </a:cubicBezTo>
                  <a:cubicBezTo>
                    <a:pt x="14436" y="3032"/>
                    <a:pt x="14468" y="3000"/>
                    <a:pt x="14499" y="2938"/>
                  </a:cubicBezTo>
                  <a:cubicBezTo>
                    <a:pt x="14530" y="2875"/>
                    <a:pt x="14593" y="2813"/>
                    <a:pt x="14655" y="2782"/>
                  </a:cubicBezTo>
                  <a:cubicBezTo>
                    <a:pt x="14686" y="2750"/>
                    <a:pt x="14686" y="2657"/>
                    <a:pt x="14624" y="2625"/>
                  </a:cubicBezTo>
                  <a:close/>
                  <a:moveTo>
                    <a:pt x="3999" y="5812"/>
                  </a:moveTo>
                  <a:lnTo>
                    <a:pt x="3999" y="5812"/>
                  </a:lnTo>
                  <a:cubicBezTo>
                    <a:pt x="3905" y="5812"/>
                    <a:pt x="3780" y="5781"/>
                    <a:pt x="3718" y="5781"/>
                  </a:cubicBezTo>
                  <a:cubicBezTo>
                    <a:pt x="3655" y="5749"/>
                    <a:pt x="3561" y="5749"/>
                    <a:pt x="3499" y="5781"/>
                  </a:cubicBezTo>
                  <a:cubicBezTo>
                    <a:pt x="3436" y="5843"/>
                    <a:pt x="3343" y="5843"/>
                    <a:pt x="3311" y="5812"/>
                  </a:cubicBezTo>
                  <a:cubicBezTo>
                    <a:pt x="3280" y="5781"/>
                    <a:pt x="3249" y="5718"/>
                    <a:pt x="3249" y="5687"/>
                  </a:cubicBezTo>
                  <a:cubicBezTo>
                    <a:pt x="3249" y="5656"/>
                    <a:pt x="3280" y="5593"/>
                    <a:pt x="3280" y="5532"/>
                  </a:cubicBezTo>
                  <a:cubicBezTo>
                    <a:pt x="3311" y="5500"/>
                    <a:pt x="3343" y="5438"/>
                    <a:pt x="3374" y="5407"/>
                  </a:cubicBezTo>
                  <a:cubicBezTo>
                    <a:pt x="3405" y="5375"/>
                    <a:pt x="3468" y="5407"/>
                    <a:pt x="3499" y="5438"/>
                  </a:cubicBezTo>
                  <a:cubicBezTo>
                    <a:pt x="3561" y="5500"/>
                    <a:pt x="3624" y="5532"/>
                    <a:pt x="3655" y="5532"/>
                  </a:cubicBezTo>
                  <a:cubicBezTo>
                    <a:pt x="3686" y="5532"/>
                    <a:pt x="3749" y="5532"/>
                    <a:pt x="3780" y="5500"/>
                  </a:cubicBezTo>
                  <a:cubicBezTo>
                    <a:pt x="3811" y="5500"/>
                    <a:pt x="3905" y="5563"/>
                    <a:pt x="3999" y="5656"/>
                  </a:cubicBezTo>
                  <a:cubicBezTo>
                    <a:pt x="4093" y="5749"/>
                    <a:pt x="4093" y="5812"/>
                    <a:pt x="3999" y="5812"/>
                  </a:cubicBezTo>
                  <a:close/>
                  <a:moveTo>
                    <a:pt x="4968" y="5843"/>
                  </a:moveTo>
                  <a:lnTo>
                    <a:pt x="4968" y="5843"/>
                  </a:lnTo>
                  <a:cubicBezTo>
                    <a:pt x="4968" y="5843"/>
                    <a:pt x="4936" y="5906"/>
                    <a:pt x="4874" y="5937"/>
                  </a:cubicBezTo>
                  <a:cubicBezTo>
                    <a:pt x="4843" y="5968"/>
                    <a:pt x="4780" y="5999"/>
                    <a:pt x="4718" y="6031"/>
                  </a:cubicBezTo>
                  <a:cubicBezTo>
                    <a:pt x="4686" y="6031"/>
                    <a:pt x="4686" y="5999"/>
                    <a:pt x="4718" y="5937"/>
                  </a:cubicBezTo>
                  <a:cubicBezTo>
                    <a:pt x="4718" y="5906"/>
                    <a:pt x="4718" y="5843"/>
                    <a:pt x="4686" y="5812"/>
                  </a:cubicBezTo>
                  <a:cubicBezTo>
                    <a:pt x="4655" y="5812"/>
                    <a:pt x="4593" y="5718"/>
                    <a:pt x="4593" y="5656"/>
                  </a:cubicBezTo>
                  <a:cubicBezTo>
                    <a:pt x="4561" y="5563"/>
                    <a:pt x="4593" y="5469"/>
                    <a:pt x="4593" y="5407"/>
                  </a:cubicBezTo>
                  <a:cubicBezTo>
                    <a:pt x="4624" y="5375"/>
                    <a:pt x="4686" y="5313"/>
                    <a:pt x="4718" y="5282"/>
                  </a:cubicBezTo>
                  <a:cubicBezTo>
                    <a:pt x="4749" y="5250"/>
                    <a:pt x="4811" y="5250"/>
                    <a:pt x="4843" y="5250"/>
                  </a:cubicBezTo>
                  <a:cubicBezTo>
                    <a:pt x="4874" y="5250"/>
                    <a:pt x="4936" y="5313"/>
                    <a:pt x="4936" y="5344"/>
                  </a:cubicBezTo>
                  <a:cubicBezTo>
                    <a:pt x="4936" y="5375"/>
                    <a:pt x="4905" y="5438"/>
                    <a:pt x="4874" y="5469"/>
                  </a:cubicBezTo>
                  <a:cubicBezTo>
                    <a:pt x="4811" y="5469"/>
                    <a:pt x="4780" y="5532"/>
                    <a:pt x="4780" y="5532"/>
                  </a:cubicBezTo>
                  <a:cubicBezTo>
                    <a:pt x="4780" y="5563"/>
                    <a:pt x="4843" y="5624"/>
                    <a:pt x="4874" y="5656"/>
                  </a:cubicBezTo>
                  <a:cubicBezTo>
                    <a:pt x="4905" y="5687"/>
                    <a:pt x="4936" y="5718"/>
                    <a:pt x="4968" y="5749"/>
                  </a:cubicBezTo>
                  <a:cubicBezTo>
                    <a:pt x="4968" y="5781"/>
                    <a:pt x="4968" y="5812"/>
                    <a:pt x="4968" y="5843"/>
                  </a:cubicBezTo>
                  <a:close/>
                  <a:moveTo>
                    <a:pt x="5530" y="5500"/>
                  </a:moveTo>
                  <a:lnTo>
                    <a:pt x="5530" y="5500"/>
                  </a:lnTo>
                  <a:cubicBezTo>
                    <a:pt x="5530" y="5563"/>
                    <a:pt x="5468" y="5593"/>
                    <a:pt x="5436" y="5593"/>
                  </a:cubicBezTo>
                  <a:cubicBezTo>
                    <a:pt x="5374" y="5624"/>
                    <a:pt x="5343" y="5593"/>
                    <a:pt x="5311" y="5593"/>
                  </a:cubicBezTo>
                  <a:cubicBezTo>
                    <a:pt x="5311" y="5563"/>
                    <a:pt x="5311" y="5500"/>
                    <a:pt x="5311" y="5469"/>
                  </a:cubicBezTo>
                  <a:cubicBezTo>
                    <a:pt x="5311" y="5407"/>
                    <a:pt x="5311" y="5375"/>
                    <a:pt x="5374" y="5344"/>
                  </a:cubicBezTo>
                  <a:cubicBezTo>
                    <a:pt x="5405" y="5344"/>
                    <a:pt x="5436" y="5313"/>
                    <a:pt x="5468" y="5282"/>
                  </a:cubicBezTo>
                  <a:cubicBezTo>
                    <a:pt x="5499" y="5282"/>
                    <a:pt x="5530" y="5313"/>
                    <a:pt x="5530" y="5344"/>
                  </a:cubicBezTo>
                  <a:cubicBezTo>
                    <a:pt x="5561" y="5375"/>
                    <a:pt x="5561" y="5469"/>
                    <a:pt x="5530" y="5500"/>
                  </a:cubicBezTo>
                  <a:close/>
                </a:path>
              </a:pathLst>
            </a:cu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93" name="Google Shape;393;p60"/>
            <p:cNvSpPr/>
            <p:nvPr/>
          </p:nvSpPr>
          <p:spPr>
            <a:xfrm>
              <a:off x="2978" y="1933"/>
              <a:ext cx="191" cy="318"/>
            </a:xfrm>
            <a:custGeom>
              <a:rect b="b" l="l" r="r" t="t"/>
              <a:pathLst>
                <a:path extrusionOk="0" h="1408" w="845">
                  <a:moveTo>
                    <a:pt x="282" y="1094"/>
                  </a:moveTo>
                  <a:lnTo>
                    <a:pt x="282" y="1094"/>
                  </a:lnTo>
                  <a:cubicBezTo>
                    <a:pt x="344" y="1032"/>
                    <a:pt x="344" y="1032"/>
                    <a:pt x="344" y="1032"/>
                  </a:cubicBezTo>
                  <a:cubicBezTo>
                    <a:pt x="375" y="969"/>
                    <a:pt x="407" y="907"/>
                    <a:pt x="469" y="907"/>
                  </a:cubicBezTo>
                  <a:cubicBezTo>
                    <a:pt x="500" y="907"/>
                    <a:pt x="532" y="938"/>
                    <a:pt x="532" y="1000"/>
                  </a:cubicBezTo>
                  <a:cubicBezTo>
                    <a:pt x="532" y="1032"/>
                    <a:pt x="500" y="1063"/>
                    <a:pt x="469" y="1063"/>
                  </a:cubicBezTo>
                  <a:cubicBezTo>
                    <a:pt x="438" y="1063"/>
                    <a:pt x="438" y="1094"/>
                    <a:pt x="407" y="1125"/>
                  </a:cubicBezTo>
                  <a:cubicBezTo>
                    <a:pt x="407" y="1157"/>
                    <a:pt x="407" y="1188"/>
                    <a:pt x="438" y="1188"/>
                  </a:cubicBezTo>
                  <a:cubicBezTo>
                    <a:pt x="469" y="1219"/>
                    <a:pt x="438" y="1250"/>
                    <a:pt x="407" y="1313"/>
                  </a:cubicBezTo>
                  <a:cubicBezTo>
                    <a:pt x="375" y="1375"/>
                    <a:pt x="375" y="1407"/>
                    <a:pt x="407" y="1407"/>
                  </a:cubicBezTo>
                  <a:cubicBezTo>
                    <a:pt x="469" y="1375"/>
                    <a:pt x="532" y="1344"/>
                    <a:pt x="594" y="1344"/>
                  </a:cubicBezTo>
                  <a:cubicBezTo>
                    <a:pt x="625" y="1344"/>
                    <a:pt x="719" y="1313"/>
                    <a:pt x="750" y="1313"/>
                  </a:cubicBezTo>
                  <a:cubicBezTo>
                    <a:pt x="813" y="1282"/>
                    <a:pt x="844" y="1250"/>
                    <a:pt x="844" y="1188"/>
                  </a:cubicBezTo>
                  <a:cubicBezTo>
                    <a:pt x="844" y="1157"/>
                    <a:pt x="844" y="1125"/>
                    <a:pt x="813" y="1094"/>
                  </a:cubicBezTo>
                  <a:cubicBezTo>
                    <a:pt x="782" y="1094"/>
                    <a:pt x="750" y="1063"/>
                    <a:pt x="750" y="1032"/>
                  </a:cubicBezTo>
                  <a:cubicBezTo>
                    <a:pt x="750" y="1032"/>
                    <a:pt x="750" y="969"/>
                    <a:pt x="750" y="938"/>
                  </a:cubicBezTo>
                  <a:cubicBezTo>
                    <a:pt x="750" y="938"/>
                    <a:pt x="719" y="875"/>
                    <a:pt x="688" y="844"/>
                  </a:cubicBezTo>
                  <a:cubicBezTo>
                    <a:pt x="657" y="844"/>
                    <a:pt x="594" y="782"/>
                    <a:pt x="594" y="750"/>
                  </a:cubicBezTo>
                  <a:cubicBezTo>
                    <a:pt x="594" y="719"/>
                    <a:pt x="563" y="657"/>
                    <a:pt x="594" y="625"/>
                  </a:cubicBezTo>
                  <a:cubicBezTo>
                    <a:pt x="594" y="563"/>
                    <a:pt x="594" y="500"/>
                    <a:pt x="563" y="407"/>
                  </a:cubicBezTo>
                  <a:cubicBezTo>
                    <a:pt x="532" y="344"/>
                    <a:pt x="532" y="250"/>
                    <a:pt x="563" y="250"/>
                  </a:cubicBezTo>
                  <a:cubicBezTo>
                    <a:pt x="594" y="219"/>
                    <a:pt x="657" y="188"/>
                    <a:pt x="688" y="157"/>
                  </a:cubicBezTo>
                  <a:cubicBezTo>
                    <a:pt x="719" y="157"/>
                    <a:pt x="719" y="94"/>
                    <a:pt x="719" y="63"/>
                  </a:cubicBezTo>
                  <a:cubicBezTo>
                    <a:pt x="688" y="32"/>
                    <a:pt x="657" y="0"/>
                    <a:pt x="625" y="32"/>
                  </a:cubicBezTo>
                  <a:cubicBezTo>
                    <a:pt x="594" y="32"/>
                    <a:pt x="532" y="94"/>
                    <a:pt x="532" y="125"/>
                  </a:cubicBezTo>
                  <a:cubicBezTo>
                    <a:pt x="500" y="188"/>
                    <a:pt x="469" y="250"/>
                    <a:pt x="438" y="344"/>
                  </a:cubicBezTo>
                  <a:cubicBezTo>
                    <a:pt x="407" y="407"/>
                    <a:pt x="344" y="438"/>
                    <a:pt x="282" y="438"/>
                  </a:cubicBezTo>
                  <a:cubicBezTo>
                    <a:pt x="219" y="407"/>
                    <a:pt x="219" y="438"/>
                    <a:pt x="219" y="500"/>
                  </a:cubicBezTo>
                  <a:cubicBezTo>
                    <a:pt x="250" y="532"/>
                    <a:pt x="282" y="594"/>
                    <a:pt x="282" y="625"/>
                  </a:cubicBezTo>
                  <a:cubicBezTo>
                    <a:pt x="313" y="688"/>
                    <a:pt x="313" y="719"/>
                    <a:pt x="313" y="750"/>
                  </a:cubicBezTo>
                  <a:cubicBezTo>
                    <a:pt x="313" y="782"/>
                    <a:pt x="282" y="782"/>
                    <a:pt x="250" y="782"/>
                  </a:cubicBezTo>
                  <a:cubicBezTo>
                    <a:pt x="250" y="813"/>
                    <a:pt x="188" y="813"/>
                    <a:pt x="125" y="844"/>
                  </a:cubicBezTo>
                  <a:cubicBezTo>
                    <a:pt x="94" y="875"/>
                    <a:pt x="63" y="938"/>
                    <a:pt x="63" y="1000"/>
                  </a:cubicBezTo>
                  <a:cubicBezTo>
                    <a:pt x="63" y="1063"/>
                    <a:pt x="31" y="1125"/>
                    <a:pt x="0" y="1157"/>
                  </a:cubicBezTo>
                  <a:cubicBezTo>
                    <a:pt x="0" y="1188"/>
                    <a:pt x="0" y="1219"/>
                    <a:pt x="63" y="1219"/>
                  </a:cubicBezTo>
                  <a:cubicBezTo>
                    <a:pt x="94" y="1250"/>
                    <a:pt x="188" y="1219"/>
                    <a:pt x="250" y="1157"/>
                  </a:cubicBezTo>
                  <a:cubicBezTo>
                    <a:pt x="250" y="1157"/>
                    <a:pt x="250" y="1157"/>
                    <a:pt x="282" y="1094"/>
                  </a:cubicBezTo>
                </a:path>
              </a:pathLst>
            </a:cu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94" name="Google Shape;394;p60"/>
            <p:cNvSpPr/>
            <p:nvPr/>
          </p:nvSpPr>
          <p:spPr>
            <a:xfrm>
              <a:off x="3977" y="1189"/>
              <a:ext cx="275" cy="361"/>
            </a:xfrm>
            <a:custGeom>
              <a:rect b="b" l="l" r="r" t="t"/>
              <a:pathLst>
                <a:path extrusionOk="0" h="1595" w="1219">
                  <a:moveTo>
                    <a:pt x="718" y="219"/>
                  </a:moveTo>
                  <a:lnTo>
                    <a:pt x="718" y="219"/>
                  </a:lnTo>
                  <a:cubicBezTo>
                    <a:pt x="656" y="219"/>
                    <a:pt x="562" y="313"/>
                    <a:pt x="500" y="375"/>
                  </a:cubicBezTo>
                  <a:cubicBezTo>
                    <a:pt x="437" y="438"/>
                    <a:pt x="375" y="500"/>
                    <a:pt x="343" y="500"/>
                  </a:cubicBezTo>
                  <a:cubicBezTo>
                    <a:pt x="312" y="500"/>
                    <a:pt x="281" y="563"/>
                    <a:pt x="281" y="656"/>
                  </a:cubicBezTo>
                  <a:cubicBezTo>
                    <a:pt x="281" y="719"/>
                    <a:pt x="250" y="813"/>
                    <a:pt x="218" y="844"/>
                  </a:cubicBezTo>
                  <a:cubicBezTo>
                    <a:pt x="187" y="906"/>
                    <a:pt x="156" y="938"/>
                    <a:pt x="156" y="969"/>
                  </a:cubicBezTo>
                  <a:cubicBezTo>
                    <a:pt x="156" y="969"/>
                    <a:pt x="125" y="1031"/>
                    <a:pt x="93" y="1063"/>
                  </a:cubicBezTo>
                  <a:cubicBezTo>
                    <a:pt x="62" y="1094"/>
                    <a:pt x="62" y="1125"/>
                    <a:pt x="62" y="1156"/>
                  </a:cubicBezTo>
                  <a:cubicBezTo>
                    <a:pt x="62" y="1188"/>
                    <a:pt x="62" y="1250"/>
                    <a:pt x="31" y="1281"/>
                  </a:cubicBezTo>
                  <a:cubicBezTo>
                    <a:pt x="0" y="1344"/>
                    <a:pt x="0" y="1375"/>
                    <a:pt x="31" y="1406"/>
                  </a:cubicBezTo>
                  <a:cubicBezTo>
                    <a:pt x="62" y="1406"/>
                    <a:pt x="93" y="1438"/>
                    <a:pt x="93" y="1469"/>
                  </a:cubicBezTo>
                  <a:cubicBezTo>
                    <a:pt x="125" y="1469"/>
                    <a:pt x="125" y="1500"/>
                    <a:pt x="125" y="1531"/>
                  </a:cubicBezTo>
                  <a:cubicBezTo>
                    <a:pt x="156" y="1563"/>
                    <a:pt x="218" y="1594"/>
                    <a:pt x="281" y="1594"/>
                  </a:cubicBezTo>
                  <a:cubicBezTo>
                    <a:pt x="375" y="1594"/>
                    <a:pt x="406" y="1563"/>
                    <a:pt x="375" y="1531"/>
                  </a:cubicBezTo>
                  <a:cubicBezTo>
                    <a:pt x="312" y="1500"/>
                    <a:pt x="281" y="1375"/>
                    <a:pt x="312" y="1281"/>
                  </a:cubicBezTo>
                  <a:cubicBezTo>
                    <a:pt x="312" y="1188"/>
                    <a:pt x="343" y="1031"/>
                    <a:pt x="406" y="969"/>
                  </a:cubicBezTo>
                  <a:cubicBezTo>
                    <a:pt x="468" y="875"/>
                    <a:pt x="531" y="781"/>
                    <a:pt x="562" y="750"/>
                  </a:cubicBezTo>
                  <a:cubicBezTo>
                    <a:pt x="593" y="750"/>
                    <a:pt x="656" y="688"/>
                    <a:pt x="656" y="594"/>
                  </a:cubicBezTo>
                  <a:cubicBezTo>
                    <a:pt x="687" y="531"/>
                    <a:pt x="781" y="438"/>
                    <a:pt x="843" y="406"/>
                  </a:cubicBezTo>
                  <a:cubicBezTo>
                    <a:pt x="937" y="375"/>
                    <a:pt x="1031" y="313"/>
                    <a:pt x="1093" y="281"/>
                  </a:cubicBezTo>
                  <a:cubicBezTo>
                    <a:pt x="1156" y="281"/>
                    <a:pt x="1218" y="188"/>
                    <a:pt x="1218" y="156"/>
                  </a:cubicBezTo>
                  <a:cubicBezTo>
                    <a:pt x="1218" y="94"/>
                    <a:pt x="1218" y="31"/>
                    <a:pt x="1187" y="0"/>
                  </a:cubicBezTo>
                  <a:cubicBezTo>
                    <a:pt x="1156" y="0"/>
                    <a:pt x="1093" y="0"/>
                    <a:pt x="1062" y="63"/>
                  </a:cubicBezTo>
                  <a:cubicBezTo>
                    <a:pt x="1000" y="94"/>
                    <a:pt x="937" y="125"/>
                    <a:pt x="906" y="156"/>
                  </a:cubicBezTo>
                  <a:cubicBezTo>
                    <a:pt x="843" y="156"/>
                    <a:pt x="781" y="188"/>
                    <a:pt x="718" y="219"/>
                  </a:cubicBezTo>
                </a:path>
              </a:pathLst>
            </a:cu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95" name="Google Shape;395;p60"/>
            <p:cNvSpPr/>
            <p:nvPr/>
          </p:nvSpPr>
          <p:spPr>
            <a:xfrm>
              <a:off x="4615" y="813"/>
              <a:ext cx="226" cy="304"/>
            </a:xfrm>
            <a:custGeom>
              <a:rect b="b" l="l" r="r" t="t"/>
              <a:pathLst>
                <a:path extrusionOk="0" h="1345" w="1001">
                  <a:moveTo>
                    <a:pt x="94" y="781"/>
                  </a:moveTo>
                  <a:lnTo>
                    <a:pt x="94" y="781"/>
                  </a:lnTo>
                  <a:cubicBezTo>
                    <a:pt x="125" y="781"/>
                    <a:pt x="188" y="812"/>
                    <a:pt x="219" y="844"/>
                  </a:cubicBezTo>
                  <a:cubicBezTo>
                    <a:pt x="219" y="875"/>
                    <a:pt x="281" y="906"/>
                    <a:pt x="313" y="937"/>
                  </a:cubicBezTo>
                  <a:cubicBezTo>
                    <a:pt x="375" y="969"/>
                    <a:pt x="438" y="1000"/>
                    <a:pt x="500" y="1031"/>
                  </a:cubicBezTo>
                  <a:cubicBezTo>
                    <a:pt x="531" y="1062"/>
                    <a:pt x="563" y="1094"/>
                    <a:pt x="563" y="1156"/>
                  </a:cubicBezTo>
                  <a:cubicBezTo>
                    <a:pt x="563" y="1187"/>
                    <a:pt x="563" y="1250"/>
                    <a:pt x="531" y="1281"/>
                  </a:cubicBezTo>
                  <a:cubicBezTo>
                    <a:pt x="531" y="1312"/>
                    <a:pt x="563" y="1344"/>
                    <a:pt x="594" y="1344"/>
                  </a:cubicBezTo>
                  <a:cubicBezTo>
                    <a:pt x="656" y="1344"/>
                    <a:pt x="688" y="1344"/>
                    <a:pt x="719" y="1312"/>
                  </a:cubicBezTo>
                  <a:cubicBezTo>
                    <a:pt x="719" y="1312"/>
                    <a:pt x="781" y="1281"/>
                    <a:pt x="844" y="1250"/>
                  </a:cubicBezTo>
                  <a:cubicBezTo>
                    <a:pt x="938" y="1219"/>
                    <a:pt x="1000" y="1187"/>
                    <a:pt x="1000" y="1187"/>
                  </a:cubicBezTo>
                  <a:cubicBezTo>
                    <a:pt x="1000" y="1156"/>
                    <a:pt x="1000" y="1125"/>
                    <a:pt x="969" y="1094"/>
                  </a:cubicBezTo>
                  <a:cubicBezTo>
                    <a:pt x="969" y="1062"/>
                    <a:pt x="938" y="1031"/>
                    <a:pt x="906" y="1000"/>
                  </a:cubicBezTo>
                  <a:cubicBezTo>
                    <a:pt x="875" y="969"/>
                    <a:pt x="844" y="937"/>
                    <a:pt x="875" y="906"/>
                  </a:cubicBezTo>
                  <a:cubicBezTo>
                    <a:pt x="906" y="906"/>
                    <a:pt x="813" y="844"/>
                    <a:pt x="750" y="875"/>
                  </a:cubicBezTo>
                  <a:cubicBezTo>
                    <a:pt x="688" y="906"/>
                    <a:pt x="656" y="906"/>
                    <a:pt x="656" y="875"/>
                  </a:cubicBezTo>
                  <a:cubicBezTo>
                    <a:pt x="656" y="844"/>
                    <a:pt x="656" y="781"/>
                    <a:pt x="625" y="719"/>
                  </a:cubicBezTo>
                  <a:cubicBezTo>
                    <a:pt x="625" y="687"/>
                    <a:pt x="594" y="625"/>
                    <a:pt x="594" y="594"/>
                  </a:cubicBezTo>
                  <a:cubicBezTo>
                    <a:pt x="563" y="594"/>
                    <a:pt x="531" y="562"/>
                    <a:pt x="500" y="531"/>
                  </a:cubicBezTo>
                  <a:cubicBezTo>
                    <a:pt x="469" y="500"/>
                    <a:pt x="438" y="469"/>
                    <a:pt x="469" y="437"/>
                  </a:cubicBezTo>
                  <a:cubicBezTo>
                    <a:pt x="469" y="437"/>
                    <a:pt x="469" y="406"/>
                    <a:pt x="469" y="375"/>
                  </a:cubicBezTo>
                  <a:cubicBezTo>
                    <a:pt x="469" y="344"/>
                    <a:pt x="469" y="281"/>
                    <a:pt x="438" y="250"/>
                  </a:cubicBezTo>
                  <a:cubicBezTo>
                    <a:pt x="406" y="187"/>
                    <a:pt x="375" y="125"/>
                    <a:pt x="344" y="62"/>
                  </a:cubicBezTo>
                  <a:cubicBezTo>
                    <a:pt x="344" y="31"/>
                    <a:pt x="313" y="0"/>
                    <a:pt x="281" y="62"/>
                  </a:cubicBezTo>
                  <a:cubicBezTo>
                    <a:pt x="250" y="94"/>
                    <a:pt x="219" y="125"/>
                    <a:pt x="156" y="156"/>
                  </a:cubicBezTo>
                  <a:cubicBezTo>
                    <a:pt x="125" y="187"/>
                    <a:pt x="94" y="219"/>
                    <a:pt x="94" y="250"/>
                  </a:cubicBezTo>
                  <a:cubicBezTo>
                    <a:pt x="94" y="250"/>
                    <a:pt x="63" y="344"/>
                    <a:pt x="31" y="406"/>
                  </a:cubicBezTo>
                  <a:cubicBezTo>
                    <a:pt x="0" y="469"/>
                    <a:pt x="0" y="594"/>
                    <a:pt x="0" y="656"/>
                  </a:cubicBezTo>
                  <a:cubicBezTo>
                    <a:pt x="0" y="719"/>
                    <a:pt x="31" y="781"/>
                    <a:pt x="94" y="781"/>
                  </a:cubicBezTo>
                </a:path>
              </a:pathLst>
            </a:cu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96" name="Google Shape;396;p60"/>
            <p:cNvSpPr/>
            <p:nvPr/>
          </p:nvSpPr>
          <p:spPr>
            <a:xfrm>
              <a:off x="5508" y="1302"/>
              <a:ext cx="77" cy="49"/>
            </a:xfrm>
            <a:custGeom>
              <a:rect b="b" l="l" r="r" t="t"/>
              <a:pathLst>
                <a:path extrusionOk="0" h="220" w="344">
                  <a:moveTo>
                    <a:pt x="62" y="94"/>
                  </a:moveTo>
                  <a:lnTo>
                    <a:pt x="62" y="94"/>
                  </a:lnTo>
                  <a:cubicBezTo>
                    <a:pt x="93" y="125"/>
                    <a:pt x="156" y="156"/>
                    <a:pt x="218" y="188"/>
                  </a:cubicBezTo>
                  <a:cubicBezTo>
                    <a:pt x="281" y="219"/>
                    <a:pt x="343" y="188"/>
                    <a:pt x="343" y="156"/>
                  </a:cubicBezTo>
                  <a:cubicBezTo>
                    <a:pt x="343" y="125"/>
                    <a:pt x="250" y="63"/>
                    <a:pt x="156" y="31"/>
                  </a:cubicBezTo>
                  <a:cubicBezTo>
                    <a:pt x="62" y="0"/>
                    <a:pt x="0" y="0"/>
                    <a:pt x="0" y="0"/>
                  </a:cubicBezTo>
                  <a:cubicBezTo>
                    <a:pt x="31" y="31"/>
                    <a:pt x="31" y="94"/>
                    <a:pt x="62" y="94"/>
                  </a:cubicBezTo>
                </a:path>
              </a:pathLst>
            </a:cu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97" name="Google Shape;397;p60"/>
            <p:cNvSpPr/>
            <p:nvPr/>
          </p:nvSpPr>
          <p:spPr>
            <a:xfrm>
              <a:off x="5359" y="1253"/>
              <a:ext cx="120" cy="106"/>
            </a:xfrm>
            <a:custGeom>
              <a:rect b="b" l="l" r="r" t="t"/>
              <a:pathLst>
                <a:path extrusionOk="0" h="470" w="533">
                  <a:moveTo>
                    <a:pt x="94" y="438"/>
                  </a:moveTo>
                  <a:lnTo>
                    <a:pt x="94" y="438"/>
                  </a:lnTo>
                  <a:cubicBezTo>
                    <a:pt x="125" y="469"/>
                    <a:pt x="157" y="469"/>
                    <a:pt x="157" y="469"/>
                  </a:cubicBezTo>
                  <a:cubicBezTo>
                    <a:pt x="188" y="438"/>
                    <a:pt x="219" y="407"/>
                    <a:pt x="250" y="407"/>
                  </a:cubicBezTo>
                  <a:cubicBezTo>
                    <a:pt x="282" y="407"/>
                    <a:pt x="313" y="407"/>
                    <a:pt x="344" y="407"/>
                  </a:cubicBezTo>
                  <a:cubicBezTo>
                    <a:pt x="375" y="407"/>
                    <a:pt x="438" y="344"/>
                    <a:pt x="469" y="313"/>
                  </a:cubicBezTo>
                  <a:cubicBezTo>
                    <a:pt x="500" y="250"/>
                    <a:pt x="532" y="188"/>
                    <a:pt x="500" y="157"/>
                  </a:cubicBezTo>
                  <a:cubicBezTo>
                    <a:pt x="500" y="125"/>
                    <a:pt x="469" y="94"/>
                    <a:pt x="407" y="94"/>
                  </a:cubicBezTo>
                  <a:cubicBezTo>
                    <a:pt x="375" y="94"/>
                    <a:pt x="344" y="63"/>
                    <a:pt x="313" y="32"/>
                  </a:cubicBezTo>
                  <a:cubicBezTo>
                    <a:pt x="313" y="0"/>
                    <a:pt x="282" y="0"/>
                    <a:pt x="250" y="32"/>
                  </a:cubicBezTo>
                  <a:cubicBezTo>
                    <a:pt x="219" y="32"/>
                    <a:pt x="157" y="32"/>
                    <a:pt x="125" y="32"/>
                  </a:cubicBezTo>
                  <a:cubicBezTo>
                    <a:pt x="94" y="0"/>
                    <a:pt x="32" y="32"/>
                    <a:pt x="32" y="125"/>
                  </a:cubicBezTo>
                  <a:cubicBezTo>
                    <a:pt x="0" y="188"/>
                    <a:pt x="0" y="282"/>
                    <a:pt x="0" y="313"/>
                  </a:cubicBezTo>
                  <a:cubicBezTo>
                    <a:pt x="0" y="344"/>
                    <a:pt x="32" y="407"/>
                    <a:pt x="94" y="438"/>
                  </a:cubicBezTo>
                </a:path>
              </a:pathLst>
            </a:cu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98" name="Google Shape;398;p60"/>
            <p:cNvSpPr/>
            <p:nvPr/>
          </p:nvSpPr>
          <p:spPr>
            <a:xfrm>
              <a:off x="5409" y="1366"/>
              <a:ext cx="49" cy="56"/>
            </a:xfrm>
            <a:custGeom>
              <a:rect b="b" l="l" r="r" t="t"/>
              <a:pathLst>
                <a:path extrusionOk="0" h="251" w="220">
                  <a:moveTo>
                    <a:pt x="125" y="94"/>
                  </a:moveTo>
                  <a:lnTo>
                    <a:pt x="125" y="94"/>
                  </a:lnTo>
                  <a:cubicBezTo>
                    <a:pt x="94" y="94"/>
                    <a:pt x="63" y="32"/>
                    <a:pt x="31" y="32"/>
                  </a:cubicBezTo>
                  <a:cubicBezTo>
                    <a:pt x="31" y="0"/>
                    <a:pt x="31" y="32"/>
                    <a:pt x="0" y="63"/>
                  </a:cubicBezTo>
                  <a:cubicBezTo>
                    <a:pt x="0" y="125"/>
                    <a:pt x="0" y="188"/>
                    <a:pt x="31" y="219"/>
                  </a:cubicBezTo>
                  <a:cubicBezTo>
                    <a:pt x="31" y="250"/>
                    <a:pt x="94" y="250"/>
                    <a:pt x="156" y="250"/>
                  </a:cubicBezTo>
                  <a:cubicBezTo>
                    <a:pt x="219" y="250"/>
                    <a:pt x="219" y="219"/>
                    <a:pt x="219" y="188"/>
                  </a:cubicBezTo>
                  <a:cubicBezTo>
                    <a:pt x="188" y="157"/>
                    <a:pt x="156" y="125"/>
                    <a:pt x="125" y="94"/>
                  </a:cubicBezTo>
                </a:path>
              </a:pathLst>
            </a:cu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399" name="Google Shape;399;p60"/>
            <p:cNvSpPr/>
            <p:nvPr/>
          </p:nvSpPr>
          <p:spPr>
            <a:xfrm>
              <a:off x="6025" y="1515"/>
              <a:ext cx="70" cy="35"/>
            </a:xfrm>
            <a:custGeom>
              <a:rect b="b" l="l" r="r" t="t"/>
              <a:pathLst>
                <a:path extrusionOk="0" h="157" w="313">
                  <a:moveTo>
                    <a:pt x="219" y="125"/>
                  </a:moveTo>
                  <a:lnTo>
                    <a:pt x="219" y="125"/>
                  </a:lnTo>
                  <a:cubicBezTo>
                    <a:pt x="281" y="93"/>
                    <a:pt x="312" y="31"/>
                    <a:pt x="281" y="31"/>
                  </a:cubicBezTo>
                  <a:cubicBezTo>
                    <a:pt x="250" y="0"/>
                    <a:pt x="187" y="0"/>
                    <a:pt x="156" y="0"/>
                  </a:cubicBezTo>
                  <a:cubicBezTo>
                    <a:pt x="93" y="0"/>
                    <a:pt x="31" y="31"/>
                    <a:pt x="31" y="62"/>
                  </a:cubicBezTo>
                  <a:cubicBezTo>
                    <a:pt x="0" y="93"/>
                    <a:pt x="31" y="125"/>
                    <a:pt x="62" y="156"/>
                  </a:cubicBezTo>
                  <a:cubicBezTo>
                    <a:pt x="125" y="156"/>
                    <a:pt x="187" y="156"/>
                    <a:pt x="219" y="125"/>
                  </a:cubicBezTo>
                </a:path>
              </a:pathLst>
            </a:cu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00" name="Google Shape;400;p60"/>
            <p:cNvSpPr/>
            <p:nvPr/>
          </p:nvSpPr>
          <p:spPr>
            <a:xfrm>
              <a:off x="3857" y="3393"/>
              <a:ext cx="106" cy="226"/>
            </a:xfrm>
            <a:custGeom>
              <a:rect b="b" l="l" r="r" t="t"/>
              <a:pathLst>
                <a:path extrusionOk="0" h="1001" w="470">
                  <a:moveTo>
                    <a:pt x="344" y="31"/>
                  </a:moveTo>
                  <a:lnTo>
                    <a:pt x="344" y="31"/>
                  </a:lnTo>
                  <a:cubicBezTo>
                    <a:pt x="313" y="62"/>
                    <a:pt x="282" y="94"/>
                    <a:pt x="250" y="125"/>
                  </a:cubicBezTo>
                  <a:cubicBezTo>
                    <a:pt x="219" y="156"/>
                    <a:pt x="157" y="219"/>
                    <a:pt x="94" y="250"/>
                  </a:cubicBezTo>
                  <a:cubicBezTo>
                    <a:pt x="63" y="281"/>
                    <a:pt x="32" y="344"/>
                    <a:pt x="32" y="406"/>
                  </a:cubicBezTo>
                  <a:cubicBezTo>
                    <a:pt x="32" y="469"/>
                    <a:pt x="32" y="531"/>
                    <a:pt x="0" y="594"/>
                  </a:cubicBezTo>
                  <a:cubicBezTo>
                    <a:pt x="0" y="625"/>
                    <a:pt x="0" y="687"/>
                    <a:pt x="0" y="750"/>
                  </a:cubicBezTo>
                  <a:cubicBezTo>
                    <a:pt x="0" y="812"/>
                    <a:pt x="32" y="875"/>
                    <a:pt x="32" y="937"/>
                  </a:cubicBezTo>
                  <a:cubicBezTo>
                    <a:pt x="63" y="969"/>
                    <a:pt x="94" y="1000"/>
                    <a:pt x="157" y="969"/>
                  </a:cubicBezTo>
                  <a:cubicBezTo>
                    <a:pt x="188" y="969"/>
                    <a:pt x="250" y="812"/>
                    <a:pt x="313" y="656"/>
                  </a:cubicBezTo>
                  <a:cubicBezTo>
                    <a:pt x="344" y="531"/>
                    <a:pt x="344" y="531"/>
                    <a:pt x="344" y="531"/>
                  </a:cubicBezTo>
                  <a:cubicBezTo>
                    <a:pt x="375" y="375"/>
                    <a:pt x="438" y="250"/>
                    <a:pt x="438" y="219"/>
                  </a:cubicBezTo>
                  <a:cubicBezTo>
                    <a:pt x="469" y="187"/>
                    <a:pt x="469" y="125"/>
                    <a:pt x="438" y="62"/>
                  </a:cubicBezTo>
                  <a:cubicBezTo>
                    <a:pt x="407" y="31"/>
                    <a:pt x="344" y="0"/>
                    <a:pt x="344" y="31"/>
                  </a:cubicBezTo>
                </a:path>
              </a:pathLst>
            </a:cu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01" name="Google Shape;401;p60"/>
            <p:cNvSpPr/>
            <p:nvPr/>
          </p:nvSpPr>
          <p:spPr>
            <a:xfrm>
              <a:off x="4969" y="3364"/>
              <a:ext cx="658" cy="495"/>
            </a:xfrm>
            <a:custGeom>
              <a:rect b="b" l="l" r="r" t="t"/>
              <a:pathLst>
                <a:path extrusionOk="0" h="2188" w="2907">
                  <a:moveTo>
                    <a:pt x="2749" y="937"/>
                  </a:moveTo>
                  <a:lnTo>
                    <a:pt x="2749" y="937"/>
                  </a:lnTo>
                  <a:cubicBezTo>
                    <a:pt x="2687" y="906"/>
                    <a:pt x="2593" y="812"/>
                    <a:pt x="2562" y="781"/>
                  </a:cubicBezTo>
                  <a:cubicBezTo>
                    <a:pt x="2531" y="750"/>
                    <a:pt x="2468" y="687"/>
                    <a:pt x="2406" y="625"/>
                  </a:cubicBezTo>
                  <a:cubicBezTo>
                    <a:pt x="2375" y="594"/>
                    <a:pt x="2312" y="500"/>
                    <a:pt x="2312" y="437"/>
                  </a:cubicBezTo>
                  <a:cubicBezTo>
                    <a:pt x="2312" y="375"/>
                    <a:pt x="2281" y="281"/>
                    <a:pt x="2250" y="250"/>
                  </a:cubicBezTo>
                  <a:cubicBezTo>
                    <a:pt x="2218" y="250"/>
                    <a:pt x="2156" y="156"/>
                    <a:pt x="2156" y="94"/>
                  </a:cubicBezTo>
                  <a:cubicBezTo>
                    <a:pt x="2125" y="31"/>
                    <a:pt x="2093" y="0"/>
                    <a:pt x="2062" y="31"/>
                  </a:cubicBezTo>
                  <a:cubicBezTo>
                    <a:pt x="2062" y="62"/>
                    <a:pt x="2031" y="156"/>
                    <a:pt x="2031" y="219"/>
                  </a:cubicBezTo>
                  <a:cubicBezTo>
                    <a:pt x="2031" y="281"/>
                    <a:pt x="2000" y="344"/>
                    <a:pt x="1968" y="375"/>
                  </a:cubicBezTo>
                  <a:cubicBezTo>
                    <a:pt x="1937" y="406"/>
                    <a:pt x="1875" y="437"/>
                    <a:pt x="1812" y="406"/>
                  </a:cubicBezTo>
                  <a:cubicBezTo>
                    <a:pt x="1781" y="406"/>
                    <a:pt x="1718" y="375"/>
                    <a:pt x="1687" y="344"/>
                  </a:cubicBezTo>
                  <a:cubicBezTo>
                    <a:pt x="1687" y="281"/>
                    <a:pt x="1656" y="219"/>
                    <a:pt x="1656" y="187"/>
                  </a:cubicBezTo>
                  <a:cubicBezTo>
                    <a:pt x="1687" y="156"/>
                    <a:pt x="1656" y="94"/>
                    <a:pt x="1656" y="94"/>
                  </a:cubicBezTo>
                  <a:cubicBezTo>
                    <a:pt x="1625" y="94"/>
                    <a:pt x="1562" y="62"/>
                    <a:pt x="1468" y="62"/>
                  </a:cubicBezTo>
                  <a:cubicBezTo>
                    <a:pt x="1375" y="62"/>
                    <a:pt x="1312" y="62"/>
                    <a:pt x="1281" y="62"/>
                  </a:cubicBezTo>
                  <a:cubicBezTo>
                    <a:pt x="1250" y="62"/>
                    <a:pt x="1218" y="62"/>
                    <a:pt x="1218" y="94"/>
                  </a:cubicBezTo>
                  <a:cubicBezTo>
                    <a:pt x="1218" y="125"/>
                    <a:pt x="1218" y="156"/>
                    <a:pt x="1187" y="187"/>
                  </a:cubicBezTo>
                  <a:cubicBezTo>
                    <a:pt x="1187" y="219"/>
                    <a:pt x="1156" y="250"/>
                    <a:pt x="1156" y="281"/>
                  </a:cubicBezTo>
                  <a:cubicBezTo>
                    <a:pt x="1125" y="281"/>
                    <a:pt x="1125" y="281"/>
                    <a:pt x="1093" y="250"/>
                  </a:cubicBezTo>
                  <a:cubicBezTo>
                    <a:pt x="1093" y="250"/>
                    <a:pt x="1031" y="219"/>
                    <a:pt x="1000" y="187"/>
                  </a:cubicBezTo>
                  <a:cubicBezTo>
                    <a:pt x="937" y="187"/>
                    <a:pt x="906" y="219"/>
                    <a:pt x="906" y="250"/>
                  </a:cubicBezTo>
                  <a:cubicBezTo>
                    <a:pt x="875" y="250"/>
                    <a:pt x="843" y="312"/>
                    <a:pt x="781" y="344"/>
                  </a:cubicBezTo>
                  <a:cubicBezTo>
                    <a:pt x="718" y="375"/>
                    <a:pt x="656" y="437"/>
                    <a:pt x="656" y="500"/>
                  </a:cubicBezTo>
                  <a:cubicBezTo>
                    <a:pt x="656" y="562"/>
                    <a:pt x="593" y="625"/>
                    <a:pt x="562" y="656"/>
                  </a:cubicBezTo>
                  <a:cubicBezTo>
                    <a:pt x="531" y="656"/>
                    <a:pt x="406" y="719"/>
                    <a:pt x="281" y="719"/>
                  </a:cubicBezTo>
                  <a:cubicBezTo>
                    <a:pt x="187" y="750"/>
                    <a:pt x="62" y="812"/>
                    <a:pt x="62" y="844"/>
                  </a:cubicBezTo>
                  <a:cubicBezTo>
                    <a:pt x="31" y="906"/>
                    <a:pt x="0" y="1000"/>
                    <a:pt x="0" y="1062"/>
                  </a:cubicBezTo>
                  <a:cubicBezTo>
                    <a:pt x="0" y="1125"/>
                    <a:pt x="31" y="1250"/>
                    <a:pt x="62" y="1281"/>
                  </a:cubicBezTo>
                  <a:cubicBezTo>
                    <a:pt x="93" y="1344"/>
                    <a:pt x="156" y="1469"/>
                    <a:pt x="156" y="1562"/>
                  </a:cubicBezTo>
                  <a:cubicBezTo>
                    <a:pt x="156" y="1656"/>
                    <a:pt x="187" y="1750"/>
                    <a:pt x="187" y="1781"/>
                  </a:cubicBezTo>
                  <a:cubicBezTo>
                    <a:pt x="187" y="1812"/>
                    <a:pt x="218" y="1844"/>
                    <a:pt x="281" y="1875"/>
                  </a:cubicBezTo>
                  <a:cubicBezTo>
                    <a:pt x="343" y="1875"/>
                    <a:pt x="406" y="1875"/>
                    <a:pt x="468" y="1844"/>
                  </a:cubicBezTo>
                  <a:cubicBezTo>
                    <a:pt x="500" y="1812"/>
                    <a:pt x="593" y="1781"/>
                    <a:pt x="656" y="1750"/>
                  </a:cubicBezTo>
                  <a:cubicBezTo>
                    <a:pt x="718" y="1719"/>
                    <a:pt x="812" y="1687"/>
                    <a:pt x="843" y="1687"/>
                  </a:cubicBezTo>
                  <a:cubicBezTo>
                    <a:pt x="875" y="1656"/>
                    <a:pt x="937" y="1625"/>
                    <a:pt x="1031" y="1594"/>
                  </a:cubicBezTo>
                  <a:cubicBezTo>
                    <a:pt x="1093" y="1594"/>
                    <a:pt x="1187" y="1562"/>
                    <a:pt x="1250" y="1562"/>
                  </a:cubicBezTo>
                  <a:cubicBezTo>
                    <a:pt x="1312" y="1562"/>
                    <a:pt x="1375" y="1594"/>
                    <a:pt x="1437" y="1625"/>
                  </a:cubicBezTo>
                  <a:cubicBezTo>
                    <a:pt x="1468" y="1656"/>
                    <a:pt x="1531" y="1719"/>
                    <a:pt x="1562" y="1750"/>
                  </a:cubicBezTo>
                  <a:cubicBezTo>
                    <a:pt x="1562" y="1781"/>
                    <a:pt x="1625" y="1781"/>
                    <a:pt x="1656" y="1750"/>
                  </a:cubicBezTo>
                  <a:cubicBezTo>
                    <a:pt x="1687" y="1687"/>
                    <a:pt x="1750" y="1719"/>
                    <a:pt x="1750" y="1781"/>
                  </a:cubicBezTo>
                  <a:cubicBezTo>
                    <a:pt x="1750" y="1844"/>
                    <a:pt x="1781" y="1875"/>
                    <a:pt x="1812" y="1906"/>
                  </a:cubicBezTo>
                  <a:cubicBezTo>
                    <a:pt x="1843" y="1906"/>
                    <a:pt x="1875" y="1937"/>
                    <a:pt x="1906" y="1969"/>
                  </a:cubicBezTo>
                  <a:cubicBezTo>
                    <a:pt x="1906" y="2031"/>
                    <a:pt x="1968" y="2062"/>
                    <a:pt x="2000" y="2094"/>
                  </a:cubicBezTo>
                  <a:cubicBezTo>
                    <a:pt x="2031" y="2125"/>
                    <a:pt x="2093" y="2156"/>
                    <a:pt x="2156" y="2156"/>
                  </a:cubicBezTo>
                  <a:cubicBezTo>
                    <a:pt x="2187" y="2156"/>
                    <a:pt x="2250" y="2156"/>
                    <a:pt x="2312" y="2156"/>
                  </a:cubicBezTo>
                  <a:cubicBezTo>
                    <a:pt x="2343" y="2187"/>
                    <a:pt x="2375" y="2156"/>
                    <a:pt x="2406" y="2156"/>
                  </a:cubicBezTo>
                  <a:cubicBezTo>
                    <a:pt x="2437" y="2125"/>
                    <a:pt x="2500" y="2094"/>
                    <a:pt x="2531" y="2094"/>
                  </a:cubicBezTo>
                  <a:cubicBezTo>
                    <a:pt x="2593" y="2094"/>
                    <a:pt x="2656" y="2031"/>
                    <a:pt x="2656" y="1969"/>
                  </a:cubicBezTo>
                  <a:cubicBezTo>
                    <a:pt x="2687" y="1906"/>
                    <a:pt x="2687" y="1812"/>
                    <a:pt x="2718" y="1781"/>
                  </a:cubicBezTo>
                  <a:cubicBezTo>
                    <a:pt x="2749" y="1750"/>
                    <a:pt x="2781" y="1687"/>
                    <a:pt x="2781" y="1656"/>
                  </a:cubicBezTo>
                  <a:cubicBezTo>
                    <a:pt x="2812" y="1594"/>
                    <a:pt x="2843" y="1469"/>
                    <a:pt x="2875" y="1344"/>
                  </a:cubicBezTo>
                  <a:cubicBezTo>
                    <a:pt x="2906" y="1250"/>
                    <a:pt x="2906" y="1125"/>
                    <a:pt x="2906" y="1094"/>
                  </a:cubicBezTo>
                  <a:cubicBezTo>
                    <a:pt x="2875" y="1062"/>
                    <a:pt x="2812" y="1000"/>
                    <a:pt x="2749" y="937"/>
                  </a:cubicBezTo>
                </a:path>
              </a:pathLst>
            </a:cu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02" name="Google Shape;402;p60"/>
            <p:cNvSpPr/>
            <p:nvPr/>
          </p:nvSpPr>
          <p:spPr>
            <a:xfrm>
              <a:off x="5487" y="3889"/>
              <a:ext cx="56" cy="92"/>
            </a:xfrm>
            <a:custGeom>
              <a:rect b="b" l="l" r="r" t="t"/>
              <a:pathLst>
                <a:path extrusionOk="0" h="408" w="251">
                  <a:moveTo>
                    <a:pt x="187" y="32"/>
                  </a:moveTo>
                  <a:lnTo>
                    <a:pt x="187" y="32"/>
                  </a:lnTo>
                  <a:cubicBezTo>
                    <a:pt x="156" y="94"/>
                    <a:pt x="125" y="125"/>
                    <a:pt x="94" y="94"/>
                  </a:cubicBezTo>
                  <a:cubicBezTo>
                    <a:pt x="62" y="94"/>
                    <a:pt x="31" y="94"/>
                    <a:pt x="0" y="63"/>
                  </a:cubicBezTo>
                  <a:cubicBezTo>
                    <a:pt x="0" y="32"/>
                    <a:pt x="0" y="125"/>
                    <a:pt x="31" y="219"/>
                  </a:cubicBezTo>
                  <a:cubicBezTo>
                    <a:pt x="62" y="313"/>
                    <a:pt x="94" y="407"/>
                    <a:pt x="125" y="407"/>
                  </a:cubicBezTo>
                  <a:cubicBezTo>
                    <a:pt x="156" y="375"/>
                    <a:pt x="187" y="375"/>
                    <a:pt x="187" y="344"/>
                  </a:cubicBezTo>
                  <a:cubicBezTo>
                    <a:pt x="219" y="344"/>
                    <a:pt x="250" y="282"/>
                    <a:pt x="250" y="219"/>
                  </a:cubicBezTo>
                  <a:cubicBezTo>
                    <a:pt x="250" y="157"/>
                    <a:pt x="219" y="63"/>
                    <a:pt x="219" y="32"/>
                  </a:cubicBezTo>
                  <a:cubicBezTo>
                    <a:pt x="219" y="0"/>
                    <a:pt x="187" y="0"/>
                    <a:pt x="187" y="32"/>
                  </a:cubicBezTo>
                </a:path>
              </a:pathLst>
            </a:cu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03" name="Google Shape;403;p60"/>
            <p:cNvSpPr/>
            <p:nvPr/>
          </p:nvSpPr>
          <p:spPr>
            <a:xfrm>
              <a:off x="5827" y="3903"/>
              <a:ext cx="127" cy="141"/>
            </a:xfrm>
            <a:custGeom>
              <a:rect b="b" l="l" r="r" t="t"/>
              <a:pathLst>
                <a:path extrusionOk="0" h="626" w="563">
                  <a:moveTo>
                    <a:pt x="344" y="94"/>
                  </a:moveTo>
                  <a:lnTo>
                    <a:pt x="344" y="94"/>
                  </a:lnTo>
                  <a:cubicBezTo>
                    <a:pt x="312" y="156"/>
                    <a:pt x="219" y="250"/>
                    <a:pt x="156" y="281"/>
                  </a:cubicBezTo>
                  <a:cubicBezTo>
                    <a:pt x="62" y="344"/>
                    <a:pt x="0" y="406"/>
                    <a:pt x="0" y="469"/>
                  </a:cubicBezTo>
                  <a:cubicBezTo>
                    <a:pt x="0" y="531"/>
                    <a:pt x="31" y="594"/>
                    <a:pt x="62" y="594"/>
                  </a:cubicBezTo>
                  <a:cubicBezTo>
                    <a:pt x="62" y="594"/>
                    <a:pt x="125" y="625"/>
                    <a:pt x="156" y="625"/>
                  </a:cubicBezTo>
                  <a:cubicBezTo>
                    <a:pt x="156" y="625"/>
                    <a:pt x="219" y="594"/>
                    <a:pt x="250" y="531"/>
                  </a:cubicBezTo>
                  <a:cubicBezTo>
                    <a:pt x="281" y="500"/>
                    <a:pt x="312" y="437"/>
                    <a:pt x="312" y="375"/>
                  </a:cubicBezTo>
                  <a:cubicBezTo>
                    <a:pt x="312" y="344"/>
                    <a:pt x="375" y="312"/>
                    <a:pt x="406" y="281"/>
                  </a:cubicBezTo>
                  <a:cubicBezTo>
                    <a:pt x="437" y="281"/>
                    <a:pt x="500" y="250"/>
                    <a:pt x="500" y="187"/>
                  </a:cubicBezTo>
                  <a:cubicBezTo>
                    <a:pt x="531" y="156"/>
                    <a:pt x="562" y="125"/>
                    <a:pt x="562" y="94"/>
                  </a:cubicBezTo>
                  <a:cubicBezTo>
                    <a:pt x="562" y="62"/>
                    <a:pt x="531" y="31"/>
                    <a:pt x="500" y="31"/>
                  </a:cubicBezTo>
                  <a:cubicBezTo>
                    <a:pt x="469" y="0"/>
                    <a:pt x="406" y="31"/>
                    <a:pt x="344" y="94"/>
                  </a:cubicBezTo>
                </a:path>
              </a:pathLst>
            </a:cu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04" name="Google Shape;404;p60"/>
            <p:cNvSpPr/>
            <p:nvPr/>
          </p:nvSpPr>
          <p:spPr>
            <a:xfrm>
              <a:off x="5926" y="3783"/>
              <a:ext cx="92" cy="127"/>
            </a:xfrm>
            <a:custGeom>
              <a:rect b="b" l="l" r="r" t="t"/>
              <a:pathLst>
                <a:path extrusionOk="0" h="563" w="408">
                  <a:moveTo>
                    <a:pt x="250" y="156"/>
                  </a:moveTo>
                  <a:lnTo>
                    <a:pt x="250" y="156"/>
                  </a:lnTo>
                  <a:cubicBezTo>
                    <a:pt x="219" y="125"/>
                    <a:pt x="156" y="93"/>
                    <a:pt x="94" y="31"/>
                  </a:cubicBezTo>
                  <a:cubicBezTo>
                    <a:pt x="32" y="0"/>
                    <a:pt x="0" y="0"/>
                    <a:pt x="32" y="62"/>
                  </a:cubicBezTo>
                  <a:cubicBezTo>
                    <a:pt x="63" y="93"/>
                    <a:pt x="94" y="156"/>
                    <a:pt x="125" y="187"/>
                  </a:cubicBezTo>
                  <a:cubicBezTo>
                    <a:pt x="125" y="218"/>
                    <a:pt x="125" y="312"/>
                    <a:pt x="125" y="343"/>
                  </a:cubicBezTo>
                  <a:cubicBezTo>
                    <a:pt x="94" y="406"/>
                    <a:pt x="94" y="468"/>
                    <a:pt x="125" y="531"/>
                  </a:cubicBezTo>
                  <a:cubicBezTo>
                    <a:pt x="125" y="562"/>
                    <a:pt x="156" y="562"/>
                    <a:pt x="219" y="562"/>
                  </a:cubicBezTo>
                  <a:cubicBezTo>
                    <a:pt x="250" y="562"/>
                    <a:pt x="313" y="500"/>
                    <a:pt x="313" y="468"/>
                  </a:cubicBezTo>
                  <a:cubicBezTo>
                    <a:pt x="344" y="437"/>
                    <a:pt x="375" y="375"/>
                    <a:pt x="407" y="343"/>
                  </a:cubicBezTo>
                  <a:cubicBezTo>
                    <a:pt x="407" y="281"/>
                    <a:pt x="407" y="250"/>
                    <a:pt x="375" y="250"/>
                  </a:cubicBezTo>
                  <a:cubicBezTo>
                    <a:pt x="344" y="250"/>
                    <a:pt x="313" y="218"/>
                    <a:pt x="250" y="156"/>
                  </a:cubicBezTo>
                </a:path>
              </a:pathLst>
            </a:cu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05" name="Google Shape;405;p60"/>
            <p:cNvSpPr/>
            <p:nvPr/>
          </p:nvSpPr>
          <p:spPr>
            <a:xfrm>
              <a:off x="5267" y="3194"/>
              <a:ext cx="304" cy="162"/>
            </a:xfrm>
            <a:custGeom>
              <a:rect b="b" l="l" r="r" t="t"/>
              <a:pathLst>
                <a:path extrusionOk="0" h="720" w="1345">
                  <a:moveTo>
                    <a:pt x="250" y="62"/>
                  </a:moveTo>
                  <a:lnTo>
                    <a:pt x="250" y="62"/>
                  </a:lnTo>
                  <a:cubicBezTo>
                    <a:pt x="219" y="31"/>
                    <a:pt x="156" y="0"/>
                    <a:pt x="125" y="0"/>
                  </a:cubicBezTo>
                  <a:cubicBezTo>
                    <a:pt x="63" y="0"/>
                    <a:pt x="31" y="31"/>
                    <a:pt x="0" y="62"/>
                  </a:cubicBezTo>
                  <a:cubicBezTo>
                    <a:pt x="0" y="94"/>
                    <a:pt x="0" y="125"/>
                    <a:pt x="31" y="156"/>
                  </a:cubicBezTo>
                  <a:cubicBezTo>
                    <a:pt x="31" y="187"/>
                    <a:pt x="94" y="219"/>
                    <a:pt x="125" y="250"/>
                  </a:cubicBezTo>
                  <a:cubicBezTo>
                    <a:pt x="156" y="250"/>
                    <a:pt x="219" y="281"/>
                    <a:pt x="250" y="281"/>
                  </a:cubicBezTo>
                  <a:cubicBezTo>
                    <a:pt x="281" y="281"/>
                    <a:pt x="375" y="312"/>
                    <a:pt x="406" y="344"/>
                  </a:cubicBezTo>
                  <a:cubicBezTo>
                    <a:pt x="469" y="375"/>
                    <a:pt x="500" y="437"/>
                    <a:pt x="469" y="469"/>
                  </a:cubicBezTo>
                  <a:cubicBezTo>
                    <a:pt x="469" y="500"/>
                    <a:pt x="531" y="562"/>
                    <a:pt x="625" y="562"/>
                  </a:cubicBezTo>
                  <a:cubicBezTo>
                    <a:pt x="719" y="594"/>
                    <a:pt x="813" y="594"/>
                    <a:pt x="844" y="562"/>
                  </a:cubicBezTo>
                  <a:cubicBezTo>
                    <a:pt x="906" y="500"/>
                    <a:pt x="969" y="531"/>
                    <a:pt x="1000" y="594"/>
                  </a:cubicBezTo>
                  <a:cubicBezTo>
                    <a:pt x="1063" y="687"/>
                    <a:pt x="1156" y="719"/>
                    <a:pt x="1250" y="719"/>
                  </a:cubicBezTo>
                  <a:cubicBezTo>
                    <a:pt x="1313" y="719"/>
                    <a:pt x="1344" y="687"/>
                    <a:pt x="1313" y="656"/>
                  </a:cubicBezTo>
                  <a:cubicBezTo>
                    <a:pt x="1281" y="625"/>
                    <a:pt x="1250" y="562"/>
                    <a:pt x="1219" y="562"/>
                  </a:cubicBezTo>
                  <a:cubicBezTo>
                    <a:pt x="1188" y="531"/>
                    <a:pt x="1188" y="469"/>
                    <a:pt x="1188" y="437"/>
                  </a:cubicBezTo>
                  <a:cubicBezTo>
                    <a:pt x="1188" y="375"/>
                    <a:pt x="1125" y="312"/>
                    <a:pt x="1063" y="312"/>
                  </a:cubicBezTo>
                  <a:cubicBezTo>
                    <a:pt x="969" y="281"/>
                    <a:pt x="875" y="219"/>
                    <a:pt x="813" y="187"/>
                  </a:cubicBezTo>
                  <a:cubicBezTo>
                    <a:pt x="750" y="156"/>
                    <a:pt x="625" y="94"/>
                    <a:pt x="563" y="94"/>
                  </a:cubicBezTo>
                  <a:cubicBezTo>
                    <a:pt x="469" y="62"/>
                    <a:pt x="406" y="62"/>
                    <a:pt x="406" y="94"/>
                  </a:cubicBezTo>
                  <a:cubicBezTo>
                    <a:pt x="406" y="94"/>
                    <a:pt x="375" y="125"/>
                    <a:pt x="344" y="156"/>
                  </a:cubicBezTo>
                  <a:cubicBezTo>
                    <a:pt x="313" y="156"/>
                    <a:pt x="281" y="125"/>
                    <a:pt x="281" y="125"/>
                  </a:cubicBezTo>
                  <a:cubicBezTo>
                    <a:pt x="281" y="94"/>
                    <a:pt x="250" y="62"/>
                    <a:pt x="250" y="62"/>
                  </a:cubicBezTo>
                </a:path>
              </a:pathLst>
            </a:cu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06" name="Google Shape;406;p60"/>
            <p:cNvSpPr/>
            <p:nvPr/>
          </p:nvSpPr>
          <p:spPr>
            <a:xfrm>
              <a:off x="4891" y="3074"/>
              <a:ext cx="191" cy="169"/>
            </a:xfrm>
            <a:custGeom>
              <a:rect b="b" l="l" r="r" t="t"/>
              <a:pathLst>
                <a:path extrusionOk="0" h="751" w="845">
                  <a:moveTo>
                    <a:pt x="812" y="31"/>
                  </a:moveTo>
                  <a:lnTo>
                    <a:pt x="812" y="31"/>
                  </a:lnTo>
                  <a:cubicBezTo>
                    <a:pt x="781" y="62"/>
                    <a:pt x="719" y="62"/>
                    <a:pt x="656" y="31"/>
                  </a:cubicBezTo>
                  <a:cubicBezTo>
                    <a:pt x="625" y="0"/>
                    <a:pt x="562" y="0"/>
                    <a:pt x="500" y="31"/>
                  </a:cubicBezTo>
                  <a:cubicBezTo>
                    <a:pt x="437" y="93"/>
                    <a:pt x="375" y="156"/>
                    <a:pt x="312" y="187"/>
                  </a:cubicBezTo>
                  <a:cubicBezTo>
                    <a:pt x="281" y="218"/>
                    <a:pt x="219" y="281"/>
                    <a:pt x="187" y="281"/>
                  </a:cubicBezTo>
                  <a:cubicBezTo>
                    <a:pt x="156" y="312"/>
                    <a:pt x="94" y="281"/>
                    <a:pt x="62" y="250"/>
                  </a:cubicBezTo>
                  <a:cubicBezTo>
                    <a:pt x="31" y="187"/>
                    <a:pt x="0" y="250"/>
                    <a:pt x="31" y="343"/>
                  </a:cubicBezTo>
                  <a:cubicBezTo>
                    <a:pt x="31" y="437"/>
                    <a:pt x="62" y="562"/>
                    <a:pt x="94" y="593"/>
                  </a:cubicBezTo>
                  <a:cubicBezTo>
                    <a:pt x="125" y="625"/>
                    <a:pt x="156" y="687"/>
                    <a:pt x="187" y="718"/>
                  </a:cubicBezTo>
                  <a:cubicBezTo>
                    <a:pt x="219" y="750"/>
                    <a:pt x="281" y="750"/>
                    <a:pt x="312" y="750"/>
                  </a:cubicBezTo>
                  <a:cubicBezTo>
                    <a:pt x="344" y="750"/>
                    <a:pt x="406" y="750"/>
                    <a:pt x="437" y="750"/>
                  </a:cubicBezTo>
                  <a:cubicBezTo>
                    <a:pt x="469" y="750"/>
                    <a:pt x="500" y="750"/>
                    <a:pt x="531" y="750"/>
                  </a:cubicBezTo>
                  <a:cubicBezTo>
                    <a:pt x="562" y="750"/>
                    <a:pt x="594" y="687"/>
                    <a:pt x="625" y="625"/>
                  </a:cubicBezTo>
                  <a:cubicBezTo>
                    <a:pt x="656" y="562"/>
                    <a:pt x="687" y="500"/>
                    <a:pt x="719" y="468"/>
                  </a:cubicBezTo>
                  <a:cubicBezTo>
                    <a:pt x="750" y="468"/>
                    <a:pt x="781" y="406"/>
                    <a:pt x="781" y="375"/>
                  </a:cubicBezTo>
                  <a:cubicBezTo>
                    <a:pt x="781" y="343"/>
                    <a:pt x="781" y="281"/>
                    <a:pt x="750" y="250"/>
                  </a:cubicBezTo>
                  <a:cubicBezTo>
                    <a:pt x="719" y="218"/>
                    <a:pt x="750" y="156"/>
                    <a:pt x="781" y="93"/>
                  </a:cubicBezTo>
                  <a:cubicBezTo>
                    <a:pt x="812" y="31"/>
                    <a:pt x="844" y="31"/>
                    <a:pt x="812" y="31"/>
                  </a:cubicBezTo>
                </a:path>
              </a:pathLst>
            </a:cu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07" name="Google Shape;407;p60"/>
            <p:cNvSpPr/>
            <p:nvPr/>
          </p:nvSpPr>
          <p:spPr>
            <a:xfrm>
              <a:off x="5076" y="2882"/>
              <a:ext cx="120" cy="212"/>
            </a:xfrm>
            <a:custGeom>
              <a:rect b="b" l="l" r="r" t="t"/>
              <a:pathLst>
                <a:path extrusionOk="0" h="938" w="533">
                  <a:moveTo>
                    <a:pt x="500" y="844"/>
                  </a:moveTo>
                  <a:lnTo>
                    <a:pt x="500" y="844"/>
                  </a:lnTo>
                  <a:cubicBezTo>
                    <a:pt x="532" y="812"/>
                    <a:pt x="532" y="750"/>
                    <a:pt x="500" y="687"/>
                  </a:cubicBezTo>
                  <a:cubicBezTo>
                    <a:pt x="500" y="625"/>
                    <a:pt x="469" y="531"/>
                    <a:pt x="438" y="469"/>
                  </a:cubicBezTo>
                  <a:cubicBezTo>
                    <a:pt x="407" y="406"/>
                    <a:pt x="344" y="344"/>
                    <a:pt x="282" y="344"/>
                  </a:cubicBezTo>
                  <a:cubicBezTo>
                    <a:pt x="219" y="312"/>
                    <a:pt x="157" y="281"/>
                    <a:pt x="157" y="250"/>
                  </a:cubicBezTo>
                  <a:cubicBezTo>
                    <a:pt x="157" y="187"/>
                    <a:pt x="188" y="156"/>
                    <a:pt x="188" y="125"/>
                  </a:cubicBezTo>
                  <a:cubicBezTo>
                    <a:pt x="219" y="125"/>
                    <a:pt x="219" y="62"/>
                    <a:pt x="219" y="62"/>
                  </a:cubicBezTo>
                  <a:cubicBezTo>
                    <a:pt x="219" y="31"/>
                    <a:pt x="188" y="0"/>
                    <a:pt x="125" y="0"/>
                  </a:cubicBezTo>
                  <a:cubicBezTo>
                    <a:pt x="94" y="0"/>
                    <a:pt x="63" y="31"/>
                    <a:pt x="63" y="94"/>
                  </a:cubicBezTo>
                  <a:cubicBezTo>
                    <a:pt x="63" y="156"/>
                    <a:pt x="63" y="250"/>
                    <a:pt x="32" y="312"/>
                  </a:cubicBezTo>
                  <a:cubicBezTo>
                    <a:pt x="0" y="375"/>
                    <a:pt x="32" y="437"/>
                    <a:pt x="63" y="469"/>
                  </a:cubicBezTo>
                  <a:cubicBezTo>
                    <a:pt x="94" y="469"/>
                    <a:pt x="125" y="531"/>
                    <a:pt x="157" y="562"/>
                  </a:cubicBezTo>
                  <a:cubicBezTo>
                    <a:pt x="157" y="625"/>
                    <a:pt x="188" y="656"/>
                    <a:pt x="188" y="687"/>
                  </a:cubicBezTo>
                  <a:lnTo>
                    <a:pt x="219" y="750"/>
                  </a:lnTo>
                  <a:cubicBezTo>
                    <a:pt x="219" y="781"/>
                    <a:pt x="188" y="812"/>
                    <a:pt x="157" y="875"/>
                  </a:cubicBezTo>
                  <a:cubicBezTo>
                    <a:pt x="94" y="906"/>
                    <a:pt x="94" y="937"/>
                    <a:pt x="157" y="906"/>
                  </a:cubicBezTo>
                  <a:cubicBezTo>
                    <a:pt x="188" y="906"/>
                    <a:pt x="282" y="906"/>
                    <a:pt x="313" y="906"/>
                  </a:cubicBezTo>
                  <a:cubicBezTo>
                    <a:pt x="344" y="937"/>
                    <a:pt x="407" y="937"/>
                    <a:pt x="438" y="937"/>
                  </a:cubicBezTo>
                  <a:cubicBezTo>
                    <a:pt x="469" y="906"/>
                    <a:pt x="500" y="875"/>
                    <a:pt x="500" y="844"/>
                  </a:cubicBezTo>
                </a:path>
              </a:pathLst>
            </a:cu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08" name="Google Shape;408;p60"/>
            <p:cNvSpPr/>
            <p:nvPr/>
          </p:nvSpPr>
          <p:spPr>
            <a:xfrm>
              <a:off x="5409" y="2139"/>
              <a:ext cx="198" cy="304"/>
            </a:xfrm>
            <a:custGeom>
              <a:rect b="b" l="l" r="r" t="t"/>
              <a:pathLst>
                <a:path extrusionOk="0" h="1343" w="876">
                  <a:moveTo>
                    <a:pt x="94" y="1031"/>
                  </a:moveTo>
                  <a:lnTo>
                    <a:pt x="94" y="1031"/>
                  </a:lnTo>
                  <a:cubicBezTo>
                    <a:pt x="94" y="1093"/>
                    <a:pt x="94" y="1125"/>
                    <a:pt x="63" y="1217"/>
                  </a:cubicBezTo>
                  <a:cubicBezTo>
                    <a:pt x="31" y="1280"/>
                    <a:pt x="31" y="1280"/>
                    <a:pt x="31" y="1280"/>
                  </a:cubicBezTo>
                  <a:cubicBezTo>
                    <a:pt x="0" y="1311"/>
                    <a:pt x="0" y="1342"/>
                    <a:pt x="31" y="1342"/>
                  </a:cubicBezTo>
                  <a:cubicBezTo>
                    <a:pt x="94" y="1342"/>
                    <a:pt x="188" y="1311"/>
                    <a:pt x="219" y="1311"/>
                  </a:cubicBezTo>
                  <a:cubicBezTo>
                    <a:pt x="281" y="1280"/>
                    <a:pt x="344" y="1280"/>
                    <a:pt x="344" y="1249"/>
                  </a:cubicBezTo>
                  <a:cubicBezTo>
                    <a:pt x="375" y="1217"/>
                    <a:pt x="406" y="1217"/>
                    <a:pt x="438" y="1186"/>
                  </a:cubicBezTo>
                  <a:cubicBezTo>
                    <a:pt x="500" y="1186"/>
                    <a:pt x="531" y="1156"/>
                    <a:pt x="531" y="1125"/>
                  </a:cubicBezTo>
                  <a:cubicBezTo>
                    <a:pt x="531" y="1125"/>
                    <a:pt x="625" y="1000"/>
                    <a:pt x="750" y="906"/>
                  </a:cubicBezTo>
                  <a:cubicBezTo>
                    <a:pt x="844" y="812"/>
                    <a:pt x="875" y="750"/>
                    <a:pt x="844" y="781"/>
                  </a:cubicBezTo>
                  <a:cubicBezTo>
                    <a:pt x="781" y="812"/>
                    <a:pt x="656" y="875"/>
                    <a:pt x="531" y="968"/>
                  </a:cubicBezTo>
                  <a:cubicBezTo>
                    <a:pt x="438" y="1031"/>
                    <a:pt x="344" y="1093"/>
                    <a:pt x="313" y="1093"/>
                  </a:cubicBezTo>
                  <a:cubicBezTo>
                    <a:pt x="281" y="1125"/>
                    <a:pt x="250" y="1093"/>
                    <a:pt x="219" y="1093"/>
                  </a:cubicBezTo>
                  <a:cubicBezTo>
                    <a:pt x="188" y="1093"/>
                    <a:pt x="188" y="1031"/>
                    <a:pt x="188" y="1000"/>
                  </a:cubicBezTo>
                  <a:cubicBezTo>
                    <a:pt x="188" y="937"/>
                    <a:pt x="188" y="906"/>
                    <a:pt x="219" y="906"/>
                  </a:cubicBezTo>
                  <a:cubicBezTo>
                    <a:pt x="281" y="906"/>
                    <a:pt x="281" y="906"/>
                    <a:pt x="250" y="843"/>
                  </a:cubicBezTo>
                  <a:cubicBezTo>
                    <a:pt x="250" y="812"/>
                    <a:pt x="219" y="750"/>
                    <a:pt x="219" y="687"/>
                  </a:cubicBezTo>
                  <a:cubicBezTo>
                    <a:pt x="219" y="656"/>
                    <a:pt x="219" y="625"/>
                    <a:pt x="250" y="625"/>
                  </a:cubicBezTo>
                  <a:cubicBezTo>
                    <a:pt x="281" y="625"/>
                    <a:pt x="281" y="531"/>
                    <a:pt x="281" y="437"/>
                  </a:cubicBezTo>
                  <a:cubicBezTo>
                    <a:pt x="250" y="343"/>
                    <a:pt x="219" y="218"/>
                    <a:pt x="219" y="156"/>
                  </a:cubicBezTo>
                  <a:cubicBezTo>
                    <a:pt x="250" y="125"/>
                    <a:pt x="219" y="62"/>
                    <a:pt x="188" y="31"/>
                  </a:cubicBezTo>
                  <a:cubicBezTo>
                    <a:pt x="188" y="0"/>
                    <a:pt x="125" y="93"/>
                    <a:pt x="125" y="218"/>
                  </a:cubicBezTo>
                  <a:cubicBezTo>
                    <a:pt x="125" y="343"/>
                    <a:pt x="94" y="500"/>
                    <a:pt x="94" y="593"/>
                  </a:cubicBezTo>
                  <a:cubicBezTo>
                    <a:pt x="63" y="656"/>
                    <a:pt x="63" y="781"/>
                    <a:pt x="63" y="843"/>
                  </a:cubicBezTo>
                  <a:cubicBezTo>
                    <a:pt x="63" y="875"/>
                    <a:pt x="94" y="968"/>
                    <a:pt x="94" y="1031"/>
                  </a:cubicBezTo>
                </a:path>
              </a:pathLst>
            </a:cu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09" name="Google Shape;409;p60"/>
            <p:cNvSpPr/>
            <p:nvPr/>
          </p:nvSpPr>
          <p:spPr>
            <a:xfrm>
              <a:off x="5239" y="2443"/>
              <a:ext cx="198" cy="233"/>
            </a:xfrm>
            <a:custGeom>
              <a:rect b="b" l="l" r="r" t="t"/>
              <a:pathLst>
                <a:path extrusionOk="0" h="1033" w="876">
                  <a:moveTo>
                    <a:pt x="625" y="313"/>
                  </a:moveTo>
                  <a:lnTo>
                    <a:pt x="625" y="313"/>
                  </a:lnTo>
                  <a:cubicBezTo>
                    <a:pt x="563" y="407"/>
                    <a:pt x="469" y="500"/>
                    <a:pt x="438" y="563"/>
                  </a:cubicBezTo>
                  <a:cubicBezTo>
                    <a:pt x="375" y="594"/>
                    <a:pt x="313" y="625"/>
                    <a:pt x="250" y="625"/>
                  </a:cubicBezTo>
                  <a:cubicBezTo>
                    <a:pt x="219" y="657"/>
                    <a:pt x="125" y="688"/>
                    <a:pt x="63" y="719"/>
                  </a:cubicBezTo>
                  <a:cubicBezTo>
                    <a:pt x="0" y="750"/>
                    <a:pt x="0" y="875"/>
                    <a:pt x="0" y="938"/>
                  </a:cubicBezTo>
                  <a:cubicBezTo>
                    <a:pt x="31" y="1032"/>
                    <a:pt x="63" y="1032"/>
                    <a:pt x="94" y="969"/>
                  </a:cubicBezTo>
                  <a:cubicBezTo>
                    <a:pt x="125" y="907"/>
                    <a:pt x="188" y="813"/>
                    <a:pt x="188" y="813"/>
                  </a:cubicBezTo>
                  <a:cubicBezTo>
                    <a:pt x="219" y="782"/>
                    <a:pt x="250" y="750"/>
                    <a:pt x="313" y="719"/>
                  </a:cubicBezTo>
                  <a:cubicBezTo>
                    <a:pt x="344" y="719"/>
                    <a:pt x="406" y="688"/>
                    <a:pt x="438" y="657"/>
                  </a:cubicBezTo>
                  <a:cubicBezTo>
                    <a:pt x="469" y="625"/>
                    <a:pt x="531" y="594"/>
                    <a:pt x="563" y="594"/>
                  </a:cubicBezTo>
                  <a:cubicBezTo>
                    <a:pt x="594" y="594"/>
                    <a:pt x="656" y="594"/>
                    <a:pt x="688" y="594"/>
                  </a:cubicBezTo>
                  <a:cubicBezTo>
                    <a:pt x="719" y="594"/>
                    <a:pt x="781" y="532"/>
                    <a:pt x="781" y="469"/>
                  </a:cubicBezTo>
                  <a:cubicBezTo>
                    <a:pt x="781" y="407"/>
                    <a:pt x="813" y="344"/>
                    <a:pt x="844" y="282"/>
                  </a:cubicBezTo>
                  <a:cubicBezTo>
                    <a:pt x="875" y="250"/>
                    <a:pt x="875" y="157"/>
                    <a:pt x="875" y="125"/>
                  </a:cubicBezTo>
                  <a:cubicBezTo>
                    <a:pt x="875" y="94"/>
                    <a:pt x="813" y="32"/>
                    <a:pt x="781" y="32"/>
                  </a:cubicBezTo>
                  <a:cubicBezTo>
                    <a:pt x="750" y="0"/>
                    <a:pt x="719" y="32"/>
                    <a:pt x="719" y="63"/>
                  </a:cubicBezTo>
                  <a:cubicBezTo>
                    <a:pt x="719" y="94"/>
                    <a:pt x="656" y="219"/>
                    <a:pt x="625" y="313"/>
                  </a:cubicBezTo>
                </a:path>
              </a:pathLst>
            </a:cu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10" name="Google Shape;410;p60"/>
            <p:cNvSpPr/>
            <p:nvPr/>
          </p:nvSpPr>
          <p:spPr>
            <a:xfrm>
              <a:off x="5083" y="2762"/>
              <a:ext cx="70" cy="63"/>
            </a:xfrm>
            <a:custGeom>
              <a:rect b="b" l="l" r="r" t="t"/>
              <a:pathLst>
                <a:path extrusionOk="0" h="282" w="313">
                  <a:moveTo>
                    <a:pt x="156" y="187"/>
                  </a:moveTo>
                  <a:lnTo>
                    <a:pt x="156" y="187"/>
                  </a:lnTo>
                  <a:cubicBezTo>
                    <a:pt x="156" y="156"/>
                    <a:pt x="218" y="93"/>
                    <a:pt x="250" y="93"/>
                  </a:cubicBezTo>
                  <a:cubicBezTo>
                    <a:pt x="312" y="93"/>
                    <a:pt x="312" y="62"/>
                    <a:pt x="250" y="31"/>
                  </a:cubicBezTo>
                  <a:cubicBezTo>
                    <a:pt x="187" y="0"/>
                    <a:pt x="125" y="0"/>
                    <a:pt x="93" y="0"/>
                  </a:cubicBezTo>
                  <a:cubicBezTo>
                    <a:pt x="93" y="31"/>
                    <a:pt x="31" y="93"/>
                    <a:pt x="31" y="156"/>
                  </a:cubicBezTo>
                  <a:cubicBezTo>
                    <a:pt x="0" y="218"/>
                    <a:pt x="31" y="281"/>
                    <a:pt x="62" y="281"/>
                  </a:cubicBezTo>
                  <a:cubicBezTo>
                    <a:pt x="125" y="281"/>
                    <a:pt x="156" y="250"/>
                    <a:pt x="156" y="187"/>
                  </a:cubicBezTo>
                </a:path>
              </a:pathLst>
            </a:cu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11" name="Google Shape;411;p60"/>
            <p:cNvSpPr/>
            <p:nvPr/>
          </p:nvSpPr>
          <p:spPr>
            <a:xfrm>
              <a:off x="6004" y="3428"/>
              <a:ext cx="84" cy="113"/>
            </a:xfrm>
            <a:custGeom>
              <a:rect b="b" l="l" r="r" t="t"/>
              <a:pathLst>
                <a:path extrusionOk="0" h="501" w="376">
                  <a:moveTo>
                    <a:pt x="250" y="250"/>
                  </a:moveTo>
                  <a:lnTo>
                    <a:pt x="250" y="250"/>
                  </a:lnTo>
                  <a:cubicBezTo>
                    <a:pt x="250" y="219"/>
                    <a:pt x="250" y="219"/>
                    <a:pt x="250" y="219"/>
                  </a:cubicBezTo>
                  <a:cubicBezTo>
                    <a:pt x="250" y="156"/>
                    <a:pt x="219" y="94"/>
                    <a:pt x="187" y="63"/>
                  </a:cubicBezTo>
                  <a:cubicBezTo>
                    <a:pt x="156" y="31"/>
                    <a:pt x="156" y="0"/>
                    <a:pt x="156" y="31"/>
                  </a:cubicBezTo>
                  <a:cubicBezTo>
                    <a:pt x="156" y="63"/>
                    <a:pt x="125" y="94"/>
                    <a:pt x="63" y="125"/>
                  </a:cubicBezTo>
                  <a:cubicBezTo>
                    <a:pt x="31" y="125"/>
                    <a:pt x="0" y="156"/>
                    <a:pt x="0" y="188"/>
                  </a:cubicBezTo>
                  <a:cubicBezTo>
                    <a:pt x="0" y="219"/>
                    <a:pt x="0" y="250"/>
                    <a:pt x="0" y="250"/>
                  </a:cubicBezTo>
                  <a:cubicBezTo>
                    <a:pt x="0" y="281"/>
                    <a:pt x="0" y="313"/>
                    <a:pt x="0" y="344"/>
                  </a:cubicBezTo>
                  <a:cubicBezTo>
                    <a:pt x="0" y="344"/>
                    <a:pt x="31" y="375"/>
                    <a:pt x="94" y="375"/>
                  </a:cubicBezTo>
                  <a:cubicBezTo>
                    <a:pt x="125" y="344"/>
                    <a:pt x="187" y="375"/>
                    <a:pt x="219" y="406"/>
                  </a:cubicBezTo>
                  <a:cubicBezTo>
                    <a:pt x="219" y="406"/>
                    <a:pt x="281" y="469"/>
                    <a:pt x="313" y="469"/>
                  </a:cubicBezTo>
                  <a:cubicBezTo>
                    <a:pt x="344" y="500"/>
                    <a:pt x="375" y="500"/>
                    <a:pt x="344" y="469"/>
                  </a:cubicBezTo>
                  <a:cubicBezTo>
                    <a:pt x="344" y="438"/>
                    <a:pt x="281" y="344"/>
                    <a:pt x="250" y="281"/>
                  </a:cubicBezTo>
                  <a:cubicBezTo>
                    <a:pt x="250" y="281"/>
                    <a:pt x="250" y="281"/>
                    <a:pt x="250" y="250"/>
                  </a:cubicBezTo>
                </a:path>
              </a:pathLst>
            </a:cu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12" name="Google Shape;412;p60"/>
            <p:cNvSpPr/>
            <p:nvPr/>
          </p:nvSpPr>
          <p:spPr>
            <a:xfrm>
              <a:off x="5820" y="3400"/>
              <a:ext cx="77" cy="120"/>
            </a:xfrm>
            <a:custGeom>
              <a:rect b="b" l="l" r="r" t="t"/>
              <a:pathLst>
                <a:path extrusionOk="0" h="532" w="344">
                  <a:moveTo>
                    <a:pt x="125" y="31"/>
                  </a:moveTo>
                  <a:lnTo>
                    <a:pt x="125" y="31"/>
                  </a:lnTo>
                  <a:cubicBezTo>
                    <a:pt x="93" y="31"/>
                    <a:pt x="62" y="63"/>
                    <a:pt x="31" y="63"/>
                  </a:cubicBezTo>
                  <a:cubicBezTo>
                    <a:pt x="0" y="94"/>
                    <a:pt x="0" y="125"/>
                    <a:pt x="0" y="125"/>
                  </a:cubicBezTo>
                  <a:cubicBezTo>
                    <a:pt x="0" y="156"/>
                    <a:pt x="31" y="188"/>
                    <a:pt x="31" y="219"/>
                  </a:cubicBezTo>
                  <a:cubicBezTo>
                    <a:pt x="62" y="250"/>
                    <a:pt x="93" y="313"/>
                    <a:pt x="125" y="344"/>
                  </a:cubicBezTo>
                  <a:cubicBezTo>
                    <a:pt x="156" y="406"/>
                    <a:pt x="187" y="469"/>
                    <a:pt x="187" y="500"/>
                  </a:cubicBezTo>
                  <a:cubicBezTo>
                    <a:pt x="218" y="500"/>
                    <a:pt x="250" y="531"/>
                    <a:pt x="281" y="531"/>
                  </a:cubicBezTo>
                  <a:cubicBezTo>
                    <a:pt x="312" y="531"/>
                    <a:pt x="343" y="500"/>
                    <a:pt x="312" y="469"/>
                  </a:cubicBezTo>
                  <a:cubicBezTo>
                    <a:pt x="312" y="469"/>
                    <a:pt x="281" y="406"/>
                    <a:pt x="281" y="375"/>
                  </a:cubicBezTo>
                  <a:cubicBezTo>
                    <a:pt x="250" y="344"/>
                    <a:pt x="218" y="250"/>
                    <a:pt x="187" y="188"/>
                  </a:cubicBezTo>
                  <a:cubicBezTo>
                    <a:pt x="156" y="125"/>
                    <a:pt x="156" y="63"/>
                    <a:pt x="156" y="31"/>
                  </a:cubicBezTo>
                  <a:cubicBezTo>
                    <a:pt x="156" y="0"/>
                    <a:pt x="125" y="0"/>
                    <a:pt x="125" y="31"/>
                  </a:cubicBezTo>
                </a:path>
              </a:pathLst>
            </a:cu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13" name="Google Shape;413;p60"/>
            <p:cNvSpPr/>
            <p:nvPr/>
          </p:nvSpPr>
          <p:spPr>
            <a:xfrm>
              <a:off x="5770" y="3492"/>
              <a:ext cx="91" cy="77"/>
            </a:xfrm>
            <a:custGeom>
              <a:rect b="b" l="l" r="r" t="t"/>
              <a:pathLst>
                <a:path extrusionOk="0" h="345" w="407">
                  <a:moveTo>
                    <a:pt x="312" y="344"/>
                  </a:moveTo>
                  <a:lnTo>
                    <a:pt x="312" y="344"/>
                  </a:lnTo>
                  <a:cubicBezTo>
                    <a:pt x="344" y="344"/>
                    <a:pt x="375" y="313"/>
                    <a:pt x="375" y="282"/>
                  </a:cubicBezTo>
                  <a:cubicBezTo>
                    <a:pt x="375" y="282"/>
                    <a:pt x="375" y="250"/>
                    <a:pt x="406" y="219"/>
                  </a:cubicBezTo>
                  <a:cubicBezTo>
                    <a:pt x="406" y="219"/>
                    <a:pt x="406" y="188"/>
                    <a:pt x="375" y="188"/>
                  </a:cubicBezTo>
                  <a:cubicBezTo>
                    <a:pt x="344" y="157"/>
                    <a:pt x="312" y="125"/>
                    <a:pt x="281" y="125"/>
                  </a:cubicBezTo>
                  <a:cubicBezTo>
                    <a:pt x="219" y="94"/>
                    <a:pt x="187" y="63"/>
                    <a:pt x="156" y="32"/>
                  </a:cubicBezTo>
                  <a:cubicBezTo>
                    <a:pt x="125" y="0"/>
                    <a:pt x="62" y="0"/>
                    <a:pt x="62" y="0"/>
                  </a:cubicBezTo>
                  <a:cubicBezTo>
                    <a:pt x="31" y="0"/>
                    <a:pt x="0" y="32"/>
                    <a:pt x="31" y="63"/>
                  </a:cubicBezTo>
                  <a:cubicBezTo>
                    <a:pt x="31" y="94"/>
                    <a:pt x="62" y="157"/>
                    <a:pt x="94" y="188"/>
                  </a:cubicBezTo>
                  <a:cubicBezTo>
                    <a:pt x="94" y="188"/>
                    <a:pt x="156" y="219"/>
                    <a:pt x="187" y="250"/>
                  </a:cubicBezTo>
                  <a:cubicBezTo>
                    <a:pt x="187" y="282"/>
                    <a:pt x="219" y="313"/>
                    <a:pt x="250" y="344"/>
                  </a:cubicBezTo>
                  <a:cubicBezTo>
                    <a:pt x="250" y="344"/>
                    <a:pt x="281" y="344"/>
                    <a:pt x="312" y="344"/>
                  </a:cubicBezTo>
                </a:path>
              </a:pathLst>
            </a:cu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14" name="Google Shape;414;p60"/>
            <p:cNvSpPr/>
            <p:nvPr/>
          </p:nvSpPr>
          <p:spPr>
            <a:xfrm>
              <a:off x="5550" y="3223"/>
              <a:ext cx="212" cy="162"/>
            </a:xfrm>
            <a:custGeom>
              <a:rect b="b" l="l" r="r" t="t"/>
              <a:pathLst>
                <a:path extrusionOk="0" h="720" w="938">
                  <a:moveTo>
                    <a:pt x="906" y="469"/>
                  </a:moveTo>
                  <a:lnTo>
                    <a:pt x="906" y="469"/>
                  </a:lnTo>
                  <a:cubicBezTo>
                    <a:pt x="875" y="469"/>
                    <a:pt x="844" y="437"/>
                    <a:pt x="813" y="406"/>
                  </a:cubicBezTo>
                  <a:cubicBezTo>
                    <a:pt x="781" y="406"/>
                    <a:pt x="719" y="375"/>
                    <a:pt x="688" y="344"/>
                  </a:cubicBezTo>
                  <a:cubicBezTo>
                    <a:pt x="688" y="344"/>
                    <a:pt x="688" y="344"/>
                    <a:pt x="656" y="312"/>
                  </a:cubicBezTo>
                  <a:cubicBezTo>
                    <a:pt x="625" y="281"/>
                    <a:pt x="625" y="281"/>
                    <a:pt x="625" y="281"/>
                  </a:cubicBezTo>
                  <a:cubicBezTo>
                    <a:pt x="594" y="312"/>
                    <a:pt x="531" y="281"/>
                    <a:pt x="531" y="250"/>
                  </a:cubicBezTo>
                  <a:cubicBezTo>
                    <a:pt x="500" y="187"/>
                    <a:pt x="469" y="125"/>
                    <a:pt x="469" y="94"/>
                  </a:cubicBezTo>
                  <a:cubicBezTo>
                    <a:pt x="469" y="94"/>
                    <a:pt x="469" y="94"/>
                    <a:pt x="438" y="62"/>
                  </a:cubicBezTo>
                  <a:cubicBezTo>
                    <a:pt x="406" y="0"/>
                    <a:pt x="406" y="0"/>
                    <a:pt x="406" y="0"/>
                  </a:cubicBezTo>
                  <a:cubicBezTo>
                    <a:pt x="375" y="31"/>
                    <a:pt x="344" y="62"/>
                    <a:pt x="313" y="62"/>
                  </a:cubicBezTo>
                  <a:cubicBezTo>
                    <a:pt x="281" y="94"/>
                    <a:pt x="250" y="62"/>
                    <a:pt x="250" y="62"/>
                  </a:cubicBezTo>
                  <a:cubicBezTo>
                    <a:pt x="219" y="31"/>
                    <a:pt x="187" y="0"/>
                    <a:pt x="156" y="0"/>
                  </a:cubicBezTo>
                  <a:cubicBezTo>
                    <a:pt x="125" y="0"/>
                    <a:pt x="94" y="0"/>
                    <a:pt x="63" y="31"/>
                  </a:cubicBezTo>
                  <a:cubicBezTo>
                    <a:pt x="63" y="31"/>
                    <a:pt x="63" y="31"/>
                    <a:pt x="63" y="62"/>
                  </a:cubicBezTo>
                  <a:cubicBezTo>
                    <a:pt x="63" y="94"/>
                    <a:pt x="125" y="94"/>
                    <a:pt x="156" y="125"/>
                  </a:cubicBezTo>
                  <a:cubicBezTo>
                    <a:pt x="187" y="125"/>
                    <a:pt x="187" y="125"/>
                    <a:pt x="187" y="125"/>
                  </a:cubicBezTo>
                  <a:cubicBezTo>
                    <a:pt x="156" y="156"/>
                    <a:pt x="125" y="219"/>
                    <a:pt x="63" y="219"/>
                  </a:cubicBezTo>
                  <a:cubicBezTo>
                    <a:pt x="31" y="219"/>
                    <a:pt x="0" y="250"/>
                    <a:pt x="0" y="312"/>
                  </a:cubicBezTo>
                  <a:cubicBezTo>
                    <a:pt x="0" y="312"/>
                    <a:pt x="0" y="312"/>
                    <a:pt x="31" y="312"/>
                  </a:cubicBezTo>
                  <a:cubicBezTo>
                    <a:pt x="63" y="312"/>
                    <a:pt x="187" y="312"/>
                    <a:pt x="219" y="312"/>
                  </a:cubicBezTo>
                  <a:cubicBezTo>
                    <a:pt x="250" y="312"/>
                    <a:pt x="250" y="312"/>
                    <a:pt x="250" y="312"/>
                  </a:cubicBezTo>
                  <a:cubicBezTo>
                    <a:pt x="250" y="250"/>
                    <a:pt x="281" y="219"/>
                    <a:pt x="313" y="219"/>
                  </a:cubicBezTo>
                  <a:cubicBezTo>
                    <a:pt x="344" y="219"/>
                    <a:pt x="375" y="281"/>
                    <a:pt x="406" y="312"/>
                  </a:cubicBezTo>
                  <a:cubicBezTo>
                    <a:pt x="438" y="312"/>
                    <a:pt x="438" y="375"/>
                    <a:pt x="469" y="406"/>
                  </a:cubicBezTo>
                  <a:cubicBezTo>
                    <a:pt x="469" y="437"/>
                    <a:pt x="500" y="469"/>
                    <a:pt x="500" y="469"/>
                  </a:cubicBezTo>
                  <a:cubicBezTo>
                    <a:pt x="531" y="469"/>
                    <a:pt x="594" y="500"/>
                    <a:pt x="625" y="531"/>
                  </a:cubicBezTo>
                  <a:cubicBezTo>
                    <a:pt x="625" y="531"/>
                    <a:pt x="625" y="531"/>
                    <a:pt x="656" y="562"/>
                  </a:cubicBezTo>
                  <a:cubicBezTo>
                    <a:pt x="719" y="562"/>
                    <a:pt x="719" y="562"/>
                    <a:pt x="719" y="562"/>
                  </a:cubicBezTo>
                  <a:cubicBezTo>
                    <a:pt x="719" y="594"/>
                    <a:pt x="719" y="625"/>
                    <a:pt x="719" y="656"/>
                  </a:cubicBezTo>
                  <a:cubicBezTo>
                    <a:pt x="719" y="687"/>
                    <a:pt x="719" y="719"/>
                    <a:pt x="750" y="687"/>
                  </a:cubicBezTo>
                  <a:cubicBezTo>
                    <a:pt x="781" y="687"/>
                    <a:pt x="813" y="687"/>
                    <a:pt x="813" y="656"/>
                  </a:cubicBezTo>
                  <a:cubicBezTo>
                    <a:pt x="813" y="625"/>
                    <a:pt x="844" y="656"/>
                    <a:pt x="875" y="656"/>
                  </a:cubicBezTo>
                  <a:cubicBezTo>
                    <a:pt x="906" y="687"/>
                    <a:pt x="937" y="687"/>
                    <a:pt x="937" y="656"/>
                  </a:cubicBezTo>
                  <a:cubicBezTo>
                    <a:pt x="937" y="625"/>
                    <a:pt x="937" y="594"/>
                    <a:pt x="937" y="562"/>
                  </a:cubicBezTo>
                  <a:cubicBezTo>
                    <a:pt x="937" y="531"/>
                    <a:pt x="937" y="500"/>
                    <a:pt x="906" y="469"/>
                  </a:cubicBezTo>
                </a:path>
              </a:pathLst>
            </a:cu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15" name="Google Shape;415;p60"/>
            <p:cNvSpPr/>
            <p:nvPr/>
          </p:nvSpPr>
          <p:spPr>
            <a:xfrm>
              <a:off x="5069" y="3152"/>
              <a:ext cx="99" cy="141"/>
            </a:xfrm>
            <a:custGeom>
              <a:rect b="b" l="l" r="r" t="t"/>
              <a:pathLst>
                <a:path extrusionOk="0" h="626" w="439">
                  <a:moveTo>
                    <a:pt x="313" y="219"/>
                  </a:moveTo>
                  <a:lnTo>
                    <a:pt x="313" y="219"/>
                  </a:lnTo>
                  <a:cubicBezTo>
                    <a:pt x="344" y="188"/>
                    <a:pt x="375" y="157"/>
                    <a:pt x="375" y="157"/>
                  </a:cubicBezTo>
                  <a:cubicBezTo>
                    <a:pt x="406" y="157"/>
                    <a:pt x="438" y="125"/>
                    <a:pt x="438" y="94"/>
                  </a:cubicBezTo>
                  <a:cubicBezTo>
                    <a:pt x="438" y="63"/>
                    <a:pt x="438" y="32"/>
                    <a:pt x="406" y="0"/>
                  </a:cubicBezTo>
                  <a:lnTo>
                    <a:pt x="375" y="32"/>
                  </a:lnTo>
                  <a:cubicBezTo>
                    <a:pt x="344" y="63"/>
                    <a:pt x="313" y="63"/>
                    <a:pt x="313" y="63"/>
                  </a:cubicBezTo>
                  <a:cubicBezTo>
                    <a:pt x="281" y="63"/>
                    <a:pt x="250" y="63"/>
                    <a:pt x="188" y="94"/>
                  </a:cubicBezTo>
                  <a:cubicBezTo>
                    <a:pt x="156" y="94"/>
                    <a:pt x="94" y="94"/>
                    <a:pt x="63" y="125"/>
                  </a:cubicBezTo>
                  <a:cubicBezTo>
                    <a:pt x="31" y="125"/>
                    <a:pt x="0" y="157"/>
                    <a:pt x="0" y="188"/>
                  </a:cubicBezTo>
                  <a:cubicBezTo>
                    <a:pt x="0" y="219"/>
                    <a:pt x="0" y="282"/>
                    <a:pt x="0" y="313"/>
                  </a:cubicBezTo>
                  <a:cubicBezTo>
                    <a:pt x="0" y="344"/>
                    <a:pt x="0" y="407"/>
                    <a:pt x="0" y="438"/>
                  </a:cubicBezTo>
                  <a:cubicBezTo>
                    <a:pt x="0" y="469"/>
                    <a:pt x="31" y="500"/>
                    <a:pt x="31" y="563"/>
                  </a:cubicBezTo>
                  <a:cubicBezTo>
                    <a:pt x="31" y="594"/>
                    <a:pt x="63" y="625"/>
                    <a:pt x="94" y="625"/>
                  </a:cubicBezTo>
                  <a:cubicBezTo>
                    <a:pt x="125" y="625"/>
                    <a:pt x="156" y="625"/>
                    <a:pt x="156" y="594"/>
                  </a:cubicBezTo>
                  <a:lnTo>
                    <a:pt x="156" y="563"/>
                  </a:lnTo>
                  <a:cubicBezTo>
                    <a:pt x="156" y="532"/>
                    <a:pt x="156" y="532"/>
                    <a:pt x="188" y="532"/>
                  </a:cubicBezTo>
                  <a:cubicBezTo>
                    <a:pt x="188" y="532"/>
                    <a:pt x="219" y="532"/>
                    <a:pt x="250" y="532"/>
                  </a:cubicBezTo>
                  <a:cubicBezTo>
                    <a:pt x="281" y="532"/>
                    <a:pt x="344" y="532"/>
                    <a:pt x="344" y="500"/>
                  </a:cubicBezTo>
                  <a:cubicBezTo>
                    <a:pt x="344" y="469"/>
                    <a:pt x="313" y="438"/>
                    <a:pt x="313" y="438"/>
                  </a:cubicBezTo>
                  <a:cubicBezTo>
                    <a:pt x="281" y="438"/>
                    <a:pt x="250" y="407"/>
                    <a:pt x="250" y="375"/>
                  </a:cubicBezTo>
                  <a:cubicBezTo>
                    <a:pt x="250" y="344"/>
                    <a:pt x="250" y="313"/>
                    <a:pt x="250" y="313"/>
                  </a:cubicBezTo>
                  <a:cubicBezTo>
                    <a:pt x="250" y="282"/>
                    <a:pt x="281" y="250"/>
                    <a:pt x="313" y="219"/>
                  </a:cubicBezTo>
                </a:path>
              </a:pathLst>
            </a:cu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16" name="Google Shape;416;p60"/>
            <p:cNvSpPr/>
            <p:nvPr/>
          </p:nvSpPr>
          <p:spPr>
            <a:xfrm>
              <a:off x="5189" y="3138"/>
              <a:ext cx="42" cy="63"/>
            </a:xfrm>
            <a:custGeom>
              <a:rect b="b" l="l" r="r" t="t"/>
              <a:pathLst>
                <a:path extrusionOk="0" h="282" w="189">
                  <a:moveTo>
                    <a:pt x="32" y="281"/>
                  </a:moveTo>
                  <a:lnTo>
                    <a:pt x="32" y="281"/>
                  </a:lnTo>
                  <a:cubicBezTo>
                    <a:pt x="63" y="281"/>
                    <a:pt x="63" y="281"/>
                    <a:pt x="94" y="281"/>
                  </a:cubicBezTo>
                  <a:cubicBezTo>
                    <a:pt x="125" y="281"/>
                    <a:pt x="157" y="250"/>
                    <a:pt x="157" y="219"/>
                  </a:cubicBezTo>
                  <a:cubicBezTo>
                    <a:pt x="188" y="219"/>
                    <a:pt x="188" y="156"/>
                    <a:pt x="188" y="94"/>
                  </a:cubicBezTo>
                  <a:cubicBezTo>
                    <a:pt x="188" y="31"/>
                    <a:pt x="157" y="0"/>
                    <a:pt x="125" y="0"/>
                  </a:cubicBezTo>
                  <a:cubicBezTo>
                    <a:pt x="125" y="0"/>
                    <a:pt x="94" y="0"/>
                    <a:pt x="94" y="31"/>
                  </a:cubicBezTo>
                  <a:cubicBezTo>
                    <a:pt x="63" y="31"/>
                    <a:pt x="63" y="62"/>
                    <a:pt x="32" y="62"/>
                  </a:cubicBezTo>
                  <a:cubicBezTo>
                    <a:pt x="32" y="62"/>
                    <a:pt x="0" y="94"/>
                    <a:pt x="32" y="156"/>
                  </a:cubicBezTo>
                  <a:cubicBezTo>
                    <a:pt x="32" y="219"/>
                    <a:pt x="32" y="281"/>
                    <a:pt x="32" y="281"/>
                  </a:cubicBezTo>
                </a:path>
              </a:pathLst>
            </a:cu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17" name="Google Shape;417;p60"/>
            <p:cNvSpPr/>
            <p:nvPr/>
          </p:nvSpPr>
          <p:spPr>
            <a:xfrm>
              <a:off x="5302" y="3265"/>
              <a:ext cx="35" cy="35"/>
            </a:xfrm>
            <a:custGeom>
              <a:rect b="b" l="l" r="r" t="t"/>
              <a:pathLst>
                <a:path extrusionOk="0" h="158" w="158">
                  <a:moveTo>
                    <a:pt x="0" y="94"/>
                  </a:moveTo>
                  <a:lnTo>
                    <a:pt x="0" y="94"/>
                  </a:lnTo>
                  <a:cubicBezTo>
                    <a:pt x="0" y="125"/>
                    <a:pt x="32" y="157"/>
                    <a:pt x="94" y="125"/>
                  </a:cubicBezTo>
                  <a:cubicBezTo>
                    <a:pt x="125" y="125"/>
                    <a:pt x="157" y="94"/>
                    <a:pt x="157" y="94"/>
                  </a:cubicBezTo>
                  <a:cubicBezTo>
                    <a:pt x="157" y="63"/>
                    <a:pt x="125" y="32"/>
                    <a:pt x="125" y="0"/>
                  </a:cubicBezTo>
                  <a:cubicBezTo>
                    <a:pt x="94" y="0"/>
                    <a:pt x="63" y="0"/>
                    <a:pt x="32" y="0"/>
                  </a:cubicBezTo>
                  <a:cubicBezTo>
                    <a:pt x="32" y="32"/>
                    <a:pt x="0" y="63"/>
                    <a:pt x="0" y="94"/>
                  </a:cubicBezTo>
                </a:path>
              </a:pathLst>
            </a:cu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18" name="Google Shape;418;p60"/>
            <p:cNvSpPr/>
            <p:nvPr/>
          </p:nvSpPr>
          <p:spPr>
            <a:xfrm>
              <a:off x="5182" y="3230"/>
              <a:ext cx="84" cy="21"/>
            </a:xfrm>
            <a:custGeom>
              <a:rect b="b" l="l" r="r" t="t"/>
              <a:pathLst>
                <a:path extrusionOk="0" h="95" w="376">
                  <a:moveTo>
                    <a:pt x="156" y="94"/>
                  </a:moveTo>
                  <a:lnTo>
                    <a:pt x="156" y="94"/>
                  </a:lnTo>
                  <a:cubicBezTo>
                    <a:pt x="219" y="94"/>
                    <a:pt x="313" y="94"/>
                    <a:pt x="344" y="94"/>
                  </a:cubicBezTo>
                  <a:cubicBezTo>
                    <a:pt x="344" y="94"/>
                    <a:pt x="375" y="63"/>
                    <a:pt x="344" y="31"/>
                  </a:cubicBezTo>
                  <a:cubicBezTo>
                    <a:pt x="344" y="0"/>
                    <a:pt x="313" y="0"/>
                    <a:pt x="281" y="0"/>
                  </a:cubicBezTo>
                  <a:cubicBezTo>
                    <a:pt x="250" y="0"/>
                    <a:pt x="250" y="0"/>
                    <a:pt x="219" y="0"/>
                  </a:cubicBezTo>
                  <a:cubicBezTo>
                    <a:pt x="188" y="0"/>
                    <a:pt x="156" y="0"/>
                    <a:pt x="156" y="0"/>
                  </a:cubicBezTo>
                  <a:cubicBezTo>
                    <a:pt x="125" y="31"/>
                    <a:pt x="94" y="31"/>
                    <a:pt x="63" y="0"/>
                  </a:cubicBezTo>
                  <a:cubicBezTo>
                    <a:pt x="31" y="0"/>
                    <a:pt x="31" y="0"/>
                    <a:pt x="0" y="31"/>
                  </a:cubicBezTo>
                  <a:cubicBezTo>
                    <a:pt x="0" y="31"/>
                    <a:pt x="0" y="63"/>
                    <a:pt x="31" y="63"/>
                  </a:cubicBezTo>
                  <a:cubicBezTo>
                    <a:pt x="31" y="94"/>
                    <a:pt x="125" y="94"/>
                    <a:pt x="156" y="94"/>
                  </a:cubicBezTo>
                </a:path>
              </a:pathLst>
            </a:cu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19" name="Google Shape;419;p60"/>
            <p:cNvSpPr/>
            <p:nvPr/>
          </p:nvSpPr>
          <p:spPr>
            <a:xfrm>
              <a:off x="5869" y="3024"/>
              <a:ext cx="56" cy="70"/>
            </a:xfrm>
            <a:custGeom>
              <a:rect b="b" l="l" r="r" t="t"/>
              <a:pathLst>
                <a:path extrusionOk="0" h="313" w="251">
                  <a:moveTo>
                    <a:pt x="188" y="125"/>
                  </a:moveTo>
                  <a:lnTo>
                    <a:pt x="188" y="125"/>
                  </a:lnTo>
                  <a:cubicBezTo>
                    <a:pt x="157" y="94"/>
                    <a:pt x="157" y="94"/>
                    <a:pt x="157" y="94"/>
                  </a:cubicBezTo>
                  <a:cubicBezTo>
                    <a:pt x="125" y="62"/>
                    <a:pt x="125" y="0"/>
                    <a:pt x="125" y="0"/>
                  </a:cubicBezTo>
                  <a:cubicBezTo>
                    <a:pt x="94" y="0"/>
                    <a:pt x="94" y="0"/>
                    <a:pt x="63" y="0"/>
                  </a:cubicBezTo>
                  <a:cubicBezTo>
                    <a:pt x="32" y="0"/>
                    <a:pt x="0" y="0"/>
                    <a:pt x="0" y="31"/>
                  </a:cubicBezTo>
                  <a:cubicBezTo>
                    <a:pt x="0" y="62"/>
                    <a:pt x="32" y="94"/>
                    <a:pt x="32" y="125"/>
                  </a:cubicBezTo>
                  <a:cubicBezTo>
                    <a:pt x="63" y="125"/>
                    <a:pt x="94" y="156"/>
                    <a:pt x="94" y="156"/>
                  </a:cubicBezTo>
                  <a:cubicBezTo>
                    <a:pt x="125" y="187"/>
                    <a:pt x="125" y="219"/>
                    <a:pt x="125" y="250"/>
                  </a:cubicBezTo>
                  <a:cubicBezTo>
                    <a:pt x="125" y="250"/>
                    <a:pt x="157" y="281"/>
                    <a:pt x="188" y="312"/>
                  </a:cubicBezTo>
                  <a:cubicBezTo>
                    <a:pt x="219" y="312"/>
                    <a:pt x="250" y="281"/>
                    <a:pt x="250" y="250"/>
                  </a:cubicBezTo>
                  <a:cubicBezTo>
                    <a:pt x="250" y="219"/>
                    <a:pt x="219" y="219"/>
                    <a:pt x="188" y="219"/>
                  </a:cubicBezTo>
                  <a:cubicBezTo>
                    <a:pt x="188" y="219"/>
                    <a:pt x="188" y="219"/>
                    <a:pt x="188" y="187"/>
                  </a:cubicBezTo>
                  <a:cubicBezTo>
                    <a:pt x="188" y="156"/>
                    <a:pt x="219" y="156"/>
                    <a:pt x="188" y="125"/>
                  </a:cubicBezTo>
                </a:path>
              </a:pathLst>
            </a:cu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20" name="Google Shape;420;p60"/>
            <p:cNvSpPr/>
            <p:nvPr/>
          </p:nvSpPr>
          <p:spPr>
            <a:xfrm>
              <a:off x="5799" y="2989"/>
              <a:ext cx="77" cy="127"/>
            </a:xfrm>
            <a:custGeom>
              <a:rect b="b" l="l" r="r" t="t"/>
              <a:pathLst>
                <a:path extrusionOk="0" h="563" w="345">
                  <a:moveTo>
                    <a:pt x="219" y="62"/>
                  </a:moveTo>
                  <a:lnTo>
                    <a:pt x="219" y="62"/>
                  </a:lnTo>
                  <a:cubicBezTo>
                    <a:pt x="250" y="62"/>
                    <a:pt x="187" y="31"/>
                    <a:pt x="156" y="31"/>
                  </a:cubicBezTo>
                  <a:cubicBezTo>
                    <a:pt x="125" y="0"/>
                    <a:pt x="62" y="0"/>
                    <a:pt x="62" y="31"/>
                  </a:cubicBezTo>
                  <a:lnTo>
                    <a:pt x="31" y="62"/>
                  </a:lnTo>
                  <a:cubicBezTo>
                    <a:pt x="31" y="93"/>
                    <a:pt x="31" y="93"/>
                    <a:pt x="31" y="125"/>
                  </a:cubicBezTo>
                  <a:cubicBezTo>
                    <a:pt x="31" y="156"/>
                    <a:pt x="0" y="187"/>
                    <a:pt x="0" y="218"/>
                  </a:cubicBezTo>
                  <a:cubicBezTo>
                    <a:pt x="0" y="218"/>
                    <a:pt x="31" y="250"/>
                    <a:pt x="62" y="250"/>
                  </a:cubicBezTo>
                  <a:lnTo>
                    <a:pt x="125" y="281"/>
                  </a:lnTo>
                  <a:cubicBezTo>
                    <a:pt x="156" y="281"/>
                    <a:pt x="187" y="312"/>
                    <a:pt x="219" y="312"/>
                  </a:cubicBezTo>
                  <a:cubicBezTo>
                    <a:pt x="219" y="312"/>
                    <a:pt x="250" y="375"/>
                    <a:pt x="250" y="406"/>
                  </a:cubicBezTo>
                  <a:cubicBezTo>
                    <a:pt x="250" y="437"/>
                    <a:pt x="250" y="468"/>
                    <a:pt x="281" y="468"/>
                  </a:cubicBezTo>
                  <a:cubicBezTo>
                    <a:pt x="281" y="468"/>
                    <a:pt x="281" y="468"/>
                    <a:pt x="281" y="500"/>
                  </a:cubicBezTo>
                  <a:cubicBezTo>
                    <a:pt x="250" y="500"/>
                    <a:pt x="250" y="531"/>
                    <a:pt x="219" y="531"/>
                  </a:cubicBezTo>
                  <a:cubicBezTo>
                    <a:pt x="219" y="531"/>
                    <a:pt x="219" y="562"/>
                    <a:pt x="250" y="562"/>
                  </a:cubicBezTo>
                  <a:cubicBezTo>
                    <a:pt x="281" y="562"/>
                    <a:pt x="312" y="562"/>
                    <a:pt x="312" y="531"/>
                  </a:cubicBezTo>
                  <a:cubicBezTo>
                    <a:pt x="344" y="500"/>
                    <a:pt x="344" y="468"/>
                    <a:pt x="344" y="406"/>
                  </a:cubicBezTo>
                  <a:cubicBezTo>
                    <a:pt x="344" y="375"/>
                    <a:pt x="312" y="343"/>
                    <a:pt x="312" y="343"/>
                  </a:cubicBezTo>
                  <a:cubicBezTo>
                    <a:pt x="312" y="312"/>
                    <a:pt x="281" y="281"/>
                    <a:pt x="281" y="281"/>
                  </a:cubicBezTo>
                  <a:cubicBezTo>
                    <a:pt x="250" y="250"/>
                    <a:pt x="219" y="218"/>
                    <a:pt x="219" y="218"/>
                  </a:cubicBezTo>
                  <a:cubicBezTo>
                    <a:pt x="187" y="187"/>
                    <a:pt x="187" y="156"/>
                    <a:pt x="187" y="125"/>
                  </a:cubicBezTo>
                  <a:cubicBezTo>
                    <a:pt x="219" y="125"/>
                    <a:pt x="219" y="93"/>
                    <a:pt x="219" y="62"/>
                  </a:cubicBezTo>
                </a:path>
              </a:pathLst>
            </a:cu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21" name="Google Shape;421;p60"/>
            <p:cNvSpPr/>
            <p:nvPr/>
          </p:nvSpPr>
          <p:spPr>
            <a:xfrm>
              <a:off x="6004" y="3286"/>
              <a:ext cx="42" cy="63"/>
            </a:xfrm>
            <a:custGeom>
              <a:rect b="b" l="l" r="r" t="t"/>
              <a:pathLst>
                <a:path extrusionOk="0" h="282" w="188">
                  <a:moveTo>
                    <a:pt x="0" y="94"/>
                  </a:moveTo>
                  <a:lnTo>
                    <a:pt x="0" y="94"/>
                  </a:lnTo>
                  <a:cubicBezTo>
                    <a:pt x="0" y="125"/>
                    <a:pt x="0" y="156"/>
                    <a:pt x="31" y="188"/>
                  </a:cubicBezTo>
                  <a:cubicBezTo>
                    <a:pt x="63" y="188"/>
                    <a:pt x="94" y="219"/>
                    <a:pt x="94" y="219"/>
                  </a:cubicBezTo>
                  <a:cubicBezTo>
                    <a:pt x="94" y="250"/>
                    <a:pt x="125" y="250"/>
                    <a:pt x="156" y="281"/>
                  </a:cubicBezTo>
                  <a:cubicBezTo>
                    <a:pt x="187" y="281"/>
                    <a:pt x="187" y="250"/>
                    <a:pt x="187" y="250"/>
                  </a:cubicBezTo>
                  <a:cubicBezTo>
                    <a:pt x="187" y="219"/>
                    <a:pt x="156" y="188"/>
                    <a:pt x="125" y="125"/>
                  </a:cubicBezTo>
                  <a:cubicBezTo>
                    <a:pt x="94" y="94"/>
                    <a:pt x="63" y="31"/>
                    <a:pt x="63" y="31"/>
                  </a:cubicBezTo>
                  <a:cubicBezTo>
                    <a:pt x="31" y="0"/>
                    <a:pt x="31" y="0"/>
                    <a:pt x="31" y="31"/>
                  </a:cubicBezTo>
                  <a:cubicBezTo>
                    <a:pt x="31" y="31"/>
                    <a:pt x="0" y="63"/>
                    <a:pt x="0" y="94"/>
                  </a:cubicBezTo>
                </a:path>
              </a:pathLst>
            </a:cu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22" name="Google Shape;422;p60"/>
            <p:cNvSpPr/>
            <p:nvPr/>
          </p:nvSpPr>
          <p:spPr>
            <a:xfrm>
              <a:off x="5905" y="3131"/>
              <a:ext cx="105" cy="98"/>
            </a:xfrm>
            <a:custGeom>
              <a:rect b="b" l="l" r="r" t="t"/>
              <a:pathLst>
                <a:path extrusionOk="0" h="438" w="469">
                  <a:moveTo>
                    <a:pt x="406" y="343"/>
                  </a:moveTo>
                  <a:lnTo>
                    <a:pt x="406" y="343"/>
                  </a:lnTo>
                  <a:cubicBezTo>
                    <a:pt x="406" y="343"/>
                    <a:pt x="375" y="312"/>
                    <a:pt x="343" y="312"/>
                  </a:cubicBezTo>
                  <a:cubicBezTo>
                    <a:pt x="312" y="312"/>
                    <a:pt x="281" y="312"/>
                    <a:pt x="281" y="312"/>
                  </a:cubicBezTo>
                  <a:cubicBezTo>
                    <a:pt x="281" y="281"/>
                    <a:pt x="249" y="250"/>
                    <a:pt x="249" y="218"/>
                  </a:cubicBezTo>
                  <a:cubicBezTo>
                    <a:pt x="249" y="187"/>
                    <a:pt x="218" y="125"/>
                    <a:pt x="187" y="93"/>
                  </a:cubicBezTo>
                  <a:cubicBezTo>
                    <a:pt x="156" y="31"/>
                    <a:pt x="93" y="0"/>
                    <a:pt x="62" y="0"/>
                  </a:cubicBezTo>
                  <a:cubicBezTo>
                    <a:pt x="31" y="0"/>
                    <a:pt x="0" y="0"/>
                    <a:pt x="0" y="31"/>
                  </a:cubicBezTo>
                  <a:cubicBezTo>
                    <a:pt x="0" y="31"/>
                    <a:pt x="0" y="62"/>
                    <a:pt x="31" y="62"/>
                  </a:cubicBezTo>
                  <a:cubicBezTo>
                    <a:pt x="31" y="62"/>
                    <a:pt x="62" y="93"/>
                    <a:pt x="62" y="125"/>
                  </a:cubicBezTo>
                  <a:cubicBezTo>
                    <a:pt x="93" y="125"/>
                    <a:pt x="93" y="156"/>
                    <a:pt x="93" y="187"/>
                  </a:cubicBezTo>
                  <a:cubicBezTo>
                    <a:pt x="93" y="218"/>
                    <a:pt x="125" y="250"/>
                    <a:pt x="125" y="281"/>
                  </a:cubicBezTo>
                  <a:cubicBezTo>
                    <a:pt x="156" y="281"/>
                    <a:pt x="156" y="312"/>
                    <a:pt x="187" y="343"/>
                  </a:cubicBezTo>
                  <a:cubicBezTo>
                    <a:pt x="187" y="343"/>
                    <a:pt x="218" y="375"/>
                    <a:pt x="218" y="406"/>
                  </a:cubicBezTo>
                  <a:cubicBezTo>
                    <a:pt x="249" y="406"/>
                    <a:pt x="312" y="437"/>
                    <a:pt x="375" y="437"/>
                  </a:cubicBezTo>
                  <a:cubicBezTo>
                    <a:pt x="437" y="437"/>
                    <a:pt x="468" y="437"/>
                    <a:pt x="437" y="406"/>
                  </a:cubicBezTo>
                  <a:cubicBezTo>
                    <a:pt x="437" y="375"/>
                    <a:pt x="406" y="343"/>
                    <a:pt x="406" y="343"/>
                  </a:cubicBezTo>
                </a:path>
              </a:pathLst>
            </a:cu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23" name="Google Shape;423;p60"/>
            <p:cNvSpPr/>
            <p:nvPr/>
          </p:nvSpPr>
          <p:spPr>
            <a:xfrm>
              <a:off x="5458" y="2875"/>
              <a:ext cx="49" cy="105"/>
            </a:xfrm>
            <a:custGeom>
              <a:rect b="b" l="l" r="r" t="t"/>
              <a:pathLst>
                <a:path extrusionOk="0" h="469" w="220">
                  <a:moveTo>
                    <a:pt x="62" y="343"/>
                  </a:moveTo>
                  <a:lnTo>
                    <a:pt x="62" y="343"/>
                  </a:lnTo>
                  <a:cubicBezTo>
                    <a:pt x="31" y="343"/>
                    <a:pt x="0" y="375"/>
                    <a:pt x="0" y="406"/>
                  </a:cubicBezTo>
                  <a:lnTo>
                    <a:pt x="0" y="437"/>
                  </a:lnTo>
                  <a:cubicBezTo>
                    <a:pt x="31" y="468"/>
                    <a:pt x="62" y="468"/>
                    <a:pt x="94" y="468"/>
                  </a:cubicBezTo>
                  <a:cubicBezTo>
                    <a:pt x="125" y="468"/>
                    <a:pt x="156" y="437"/>
                    <a:pt x="156" y="437"/>
                  </a:cubicBezTo>
                  <a:cubicBezTo>
                    <a:pt x="156" y="406"/>
                    <a:pt x="187" y="375"/>
                    <a:pt x="219" y="375"/>
                  </a:cubicBezTo>
                  <a:cubicBezTo>
                    <a:pt x="219" y="375"/>
                    <a:pt x="219" y="375"/>
                    <a:pt x="219" y="343"/>
                  </a:cubicBezTo>
                  <a:cubicBezTo>
                    <a:pt x="219" y="312"/>
                    <a:pt x="219" y="312"/>
                    <a:pt x="219" y="312"/>
                  </a:cubicBezTo>
                  <a:cubicBezTo>
                    <a:pt x="219" y="250"/>
                    <a:pt x="219" y="187"/>
                    <a:pt x="219" y="187"/>
                  </a:cubicBezTo>
                  <a:cubicBezTo>
                    <a:pt x="219" y="187"/>
                    <a:pt x="219" y="187"/>
                    <a:pt x="219" y="156"/>
                  </a:cubicBezTo>
                  <a:cubicBezTo>
                    <a:pt x="219" y="93"/>
                    <a:pt x="219" y="93"/>
                    <a:pt x="219" y="93"/>
                  </a:cubicBezTo>
                  <a:cubicBezTo>
                    <a:pt x="219" y="93"/>
                    <a:pt x="219" y="62"/>
                    <a:pt x="187" y="31"/>
                  </a:cubicBezTo>
                  <a:cubicBezTo>
                    <a:pt x="156" y="0"/>
                    <a:pt x="156" y="0"/>
                    <a:pt x="125" y="31"/>
                  </a:cubicBezTo>
                  <a:cubicBezTo>
                    <a:pt x="125" y="62"/>
                    <a:pt x="125" y="93"/>
                    <a:pt x="125" y="93"/>
                  </a:cubicBezTo>
                  <a:cubicBezTo>
                    <a:pt x="156" y="125"/>
                    <a:pt x="156" y="125"/>
                    <a:pt x="156" y="156"/>
                  </a:cubicBezTo>
                  <a:cubicBezTo>
                    <a:pt x="125" y="156"/>
                    <a:pt x="125" y="187"/>
                    <a:pt x="125" y="218"/>
                  </a:cubicBezTo>
                  <a:cubicBezTo>
                    <a:pt x="94" y="250"/>
                    <a:pt x="94" y="281"/>
                    <a:pt x="94" y="281"/>
                  </a:cubicBezTo>
                  <a:cubicBezTo>
                    <a:pt x="125" y="281"/>
                    <a:pt x="125" y="312"/>
                    <a:pt x="94" y="312"/>
                  </a:cubicBezTo>
                  <a:cubicBezTo>
                    <a:pt x="94" y="343"/>
                    <a:pt x="62" y="343"/>
                    <a:pt x="62" y="343"/>
                  </a:cubicBezTo>
                </a:path>
              </a:pathLst>
            </a:cu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24" name="Google Shape;424;p60"/>
            <p:cNvSpPr/>
            <p:nvPr/>
          </p:nvSpPr>
          <p:spPr>
            <a:xfrm>
              <a:off x="966" y="3563"/>
              <a:ext cx="28" cy="28"/>
            </a:xfrm>
            <a:custGeom>
              <a:rect b="b" l="l" r="r" t="t"/>
              <a:pathLst>
                <a:path extrusionOk="0" h="126" w="126">
                  <a:moveTo>
                    <a:pt x="63" y="0"/>
                  </a:moveTo>
                  <a:lnTo>
                    <a:pt x="63" y="0"/>
                  </a:lnTo>
                  <a:cubicBezTo>
                    <a:pt x="0" y="0"/>
                    <a:pt x="0" y="31"/>
                    <a:pt x="0" y="62"/>
                  </a:cubicBezTo>
                  <a:cubicBezTo>
                    <a:pt x="0" y="94"/>
                    <a:pt x="32" y="125"/>
                    <a:pt x="94" y="125"/>
                  </a:cubicBezTo>
                  <a:cubicBezTo>
                    <a:pt x="125" y="125"/>
                    <a:pt x="125" y="94"/>
                    <a:pt x="125" y="62"/>
                  </a:cubicBezTo>
                  <a:cubicBezTo>
                    <a:pt x="125" y="31"/>
                    <a:pt x="94" y="0"/>
                    <a:pt x="63" y="0"/>
                  </a:cubicBezTo>
                </a:path>
              </a:pathLst>
            </a:cu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25" name="Google Shape;425;p60"/>
            <p:cNvSpPr/>
            <p:nvPr/>
          </p:nvSpPr>
          <p:spPr>
            <a:xfrm>
              <a:off x="888" y="3527"/>
              <a:ext cx="42" cy="35"/>
            </a:xfrm>
            <a:custGeom>
              <a:rect b="b" l="l" r="r" t="t"/>
              <a:pathLst>
                <a:path extrusionOk="0" h="157" w="188">
                  <a:moveTo>
                    <a:pt x="93" y="0"/>
                  </a:moveTo>
                  <a:lnTo>
                    <a:pt x="93" y="0"/>
                  </a:lnTo>
                  <a:cubicBezTo>
                    <a:pt x="31" y="0"/>
                    <a:pt x="0" y="0"/>
                    <a:pt x="0" y="31"/>
                  </a:cubicBezTo>
                  <a:cubicBezTo>
                    <a:pt x="31" y="62"/>
                    <a:pt x="62" y="93"/>
                    <a:pt x="125" y="125"/>
                  </a:cubicBezTo>
                  <a:cubicBezTo>
                    <a:pt x="156" y="156"/>
                    <a:pt x="187" y="156"/>
                    <a:pt x="187" y="93"/>
                  </a:cubicBezTo>
                  <a:cubicBezTo>
                    <a:pt x="187" y="62"/>
                    <a:pt x="125" y="0"/>
                    <a:pt x="93" y="0"/>
                  </a:cubicBezTo>
                </a:path>
              </a:pathLst>
            </a:cu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26" name="Google Shape;426;p60"/>
            <p:cNvSpPr/>
            <p:nvPr/>
          </p:nvSpPr>
          <p:spPr>
            <a:xfrm>
              <a:off x="824" y="3442"/>
              <a:ext cx="70" cy="63"/>
            </a:xfrm>
            <a:custGeom>
              <a:rect b="b" l="l" r="r" t="t"/>
              <a:pathLst>
                <a:path extrusionOk="0" h="282" w="314">
                  <a:moveTo>
                    <a:pt x="282" y="187"/>
                  </a:moveTo>
                  <a:lnTo>
                    <a:pt x="282" y="187"/>
                  </a:lnTo>
                  <a:cubicBezTo>
                    <a:pt x="250" y="156"/>
                    <a:pt x="250" y="125"/>
                    <a:pt x="282" y="93"/>
                  </a:cubicBezTo>
                  <a:cubicBezTo>
                    <a:pt x="282" y="93"/>
                    <a:pt x="282" y="62"/>
                    <a:pt x="219" y="31"/>
                  </a:cubicBezTo>
                  <a:cubicBezTo>
                    <a:pt x="188" y="0"/>
                    <a:pt x="125" y="31"/>
                    <a:pt x="94" y="31"/>
                  </a:cubicBezTo>
                  <a:cubicBezTo>
                    <a:pt x="94" y="62"/>
                    <a:pt x="32" y="93"/>
                    <a:pt x="32" y="125"/>
                  </a:cubicBezTo>
                  <a:cubicBezTo>
                    <a:pt x="0" y="125"/>
                    <a:pt x="0" y="156"/>
                    <a:pt x="32" y="187"/>
                  </a:cubicBezTo>
                  <a:cubicBezTo>
                    <a:pt x="63" y="187"/>
                    <a:pt x="94" y="218"/>
                    <a:pt x="125" y="250"/>
                  </a:cubicBezTo>
                  <a:cubicBezTo>
                    <a:pt x="125" y="250"/>
                    <a:pt x="188" y="281"/>
                    <a:pt x="250" y="250"/>
                  </a:cubicBezTo>
                  <a:cubicBezTo>
                    <a:pt x="282" y="250"/>
                    <a:pt x="313" y="218"/>
                    <a:pt x="282" y="187"/>
                  </a:cubicBezTo>
                </a:path>
              </a:pathLst>
            </a:cu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27" name="Google Shape;427;p60"/>
            <p:cNvSpPr/>
            <p:nvPr/>
          </p:nvSpPr>
          <p:spPr>
            <a:xfrm>
              <a:off x="739" y="3407"/>
              <a:ext cx="84" cy="49"/>
            </a:xfrm>
            <a:custGeom>
              <a:rect b="b" l="l" r="r" t="t"/>
              <a:pathLst>
                <a:path extrusionOk="0" h="220" w="376">
                  <a:moveTo>
                    <a:pt x="375" y="63"/>
                  </a:moveTo>
                  <a:lnTo>
                    <a:pt x="375" y="63"/>
                  </a:lnTo>
                  <a:cubicBezTo>
                    <a:pt x="375" y="32"/>
                    <a:pt x="313" y="0"/>
                    <a:pt x="282" y="32"/>
                  </a:cubicBezTo>
                  <a:cubicBezTo>
                    <a:pt x="250" y="32"/>
                    <a:pt x="188" y="63"/>
                    <a:pt x="157" y="63"/>
                  </a:cubicBezTo>
                  <a:cubicBezTo>
                    <a:pt x="94" y="63"/>
                    <a:pt x="63" y="94"/>
                    <a:pt x="32" y="94"/>
                  </a:cubicBezTo>
                  <a:cubicBezTo>
                    <a:pt x="0" y="94"/>
                    <a:pt x="0" y="125"/>
                    <a:pt x="32" y="157"/>
                  </a:cubicBezTo>
                  <a:cubicBezTo>
                    <a:pt x="63" y="188"/>
                    <a:pt x="125" y="219"/>
                    <a:pt x="125" y="219"/>
                  </a:cubicBezTo>
                  <a:cubicBezTo>
                    <a:pt x="157" y="219"/>
                    <a:pt x="219" y="188"/>
                    <a:pt x="250" y="188"/>
                  </a:cubicBezTo>
                  <a:cubicBezTo>
                    <a:pt x="282" y="188"/>
                    <a:pt x="313" y="188"/>
                    <a:pt x="344" y="157"/>
                  </a:cubicBezTo>
                  <a:cubicBezTo>
                    <a:pt x="375" y="157"/>
                    <a:pt x="375" y="94"/>
                    <a:pt x="375" y="63"/>
                  </a:cubicBezTo>
                </a:path>
              </a:pathLst>
            </a:cu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28" name="Google Shape;428;p60"/>
            <p:cNvSpPr/>
            <p:nvPr/>
          </p:nvSpPr>
          <p:spPr>
            <a:xfrm>
              <a:off x="696" y="3456"/>
              <a:ext cx="56" cy="35"/>
            </a:xfrm>
            <a:custGeom>
              <a:rect b="b" l="l" r="r" t="t"/>
              <a:pathLst>
                <a:path extrusionOk="0" h="157" w="251">
                  <a:moveTo>
                    <a:pt x="219" y="63"/>
                  </a:moveTo>
                  <a:lnTo>
                    <a:pt x="219" y="63"/>
                  </a:lnTo>
                  <a:cubicBezTo>
                    <a:pt x="187" y="63"/>
                    <a:pt x="156" y="31"/>
                    <a:pt x="125" y="31"/>
                  </a:cubicBezTo>
                  <a:cubicBezTo>
                    <a:pt x="94" y="0"/>
                    <a:pt x="62" y="0"/>
                    <a:pt x="31" y="0"/>
                  </a:cubicBezTo>
                  <a:cubicBezTo>
                    <a:pt x="0" y="0"/>
                    <a:pt x="0" y="0"/>
                    <a:pt x="0" y="31"/>
                  </a:cubicBezTo>
                  <a:cubicBezTo>
                    <a:pt x="31" y="63"/>
                    <a:pt x="31" y="94"/>
                    <a:pt x="62" y="125"/>
                  </a:cubicBezTo>
                  <a:cubicBezTo>
                    <a:pt x="62" y="125"/>
                    <a:pt x="94" y="156"/>
                    <a:pt x="156" y="156"/>
                  </a:cubicBezTo>
                  <a:cubicBezTo>
                    <a:pt x="219" y="156"/>
                    <a:pt x="250" y="156"/>
                    <a:pt x="250" y="94"/>
                  </a:cubicBezTo>
                  <a:cubicBezTo>
                    <a:pt x="250" y="63"/>
                    <a:pt x="219" y="63"/>
                    <a:pt x="219" y="63"/>
                  </a:cubicBezTo>
                </a:path>
              </a:pathLst>
            </a:cu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29" name="Google Shape;429;p60"/>
            <p:cNvSpPr/>
            <p:nvPr/>
          </p:nvSpPr>
          <p:spPr>
            <a:xfrm>
              <a:off x="881" y="3315"/>
              <a:ext cx="49" cy="56"/>
            </a:xfrm>
            <a:custGeom>
              <a:rect b="b" l="l" r="r" t="t"/>
              <a:pathLst>
                <a:path extrusionOk="0" h="251" w="220">
                  <a:moveTo>
                    <a:pt x="157" y="219"/>
                  </a:moveTo>
                  <a:lnTo>
                    <a:pt x="157" y="219"/>
                  </a:lnTo>
                  <a:cubicBezTo>
                    <a:pt x="188" y="250"/>
                    <a:pt x="219" y="250"/>
                    <a:pt x="188" y="219"/>
                  </a:cubicBezTo>
                  <a:cubicBezTo>
                    <a:pt x="188" y="188"/>
                    <a:pt x="188" y="156"/>
                    <a:pt x="188" y="156"/>
                  </a:cubicBezTo>
                  <a:cubicBezTo>
                    <a:pt x="188" y="156"/>
                    <a:pt x="188" y="156"/>
                    <a:pt x="157" y="94"/>
                  </a:cubicBezTo>
                  <a:cubicBezTo>
                    <a:pt x="157" y="63"/>
                    <a:pt x="94" y="31"/>
                    <a:pt x="63" y="31"/>
                  </a:cubicBezTo>
                  <a:cubicBezTo>
                    <a:pt x="32" y="0"/>
                    <a:pt x="0" y="31"/>
                    <a:pt x="0" y="63"/>
                  </a:cubicBezTo>
                  <a:cubicBezTo>
                    <a:pt x="0" y="94"/>
                    <a:pt x="32" y="156"/>
                    <a:pt x="32" y="156"/>
                  </a:cubicBezTo>
                  <a:cubicBezTo>
                    <a:pt x="63" y="188"/>
                    <a:pt x="125" y="219"/>
                    <a:pt x="157" y="219"/>
                  </a:cubicBezTo>
                </a:path>
              </a:pathLst>
            </a:cu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30" name="Google Shape;430;p60"/>
            <p:cNvSpPr/>
            <p:nvPr/>
          </p:nvSpPr>
          <p:spPr>
            <a:xfrm>
              <a:off x="562" y="2819"/>
              <a:ext cx="106" cy="91"/>
            </a:xfrm>
            <a:custGeom>
              <a:rect b="b" l="l" r="r" t="t"/>
              <a:pathLst>
                <a:path extrusionOk="0" h="407" w="470">
                  <a:moveTo>
                    <a:pt x="438" y="187"/>
                  </a:moveTo>
                  <a:lnTo>
                    <a:pt x="438" y="187"/>
                  </a:lnTo>
                  <a:cubicBezTo>
                    <a:pt x="406" y="156"/>
                    <a:pt x="375" y="125"/>
                    <a:pt x="313" y="93"/>
                  </a:cubicBezTo>
                  <a:cubicBezTo>
                    <a:pt x="281" y="93"/>
                    <a:pt x="219" y="31"/>
                    <a:pt x="156" y="31"/>
                  </a:cubicBezTo>
                  <a:cubicBezTo>
                    <a:pt x="125" y="0"/>
                    <a:pt x="63" y="0"/>
                    <a:pt x="31" y="0"/>
                  </a:cubicBezTo>
                  <a:cubicBezTo>
                    <a:pt x="0" y="0"/>
                    <a:pt x="0" y="31"/>
                    <a:pt x="31" y="62"/>
                  </a:cubicBezTo>
                  <a:cubicBezTo>
                    <a:pt x="63" y="93"/>
                    <a:pt x="125" y="125"/>
                    <a:pt x="156" y="125"/>
                  </a:cubicBezTo>
                  <a:cubicBezTo>
                    <a:pt x="188" y="125"/>
                    <a:pt x="250" y="156"/>
                    <a:pt x="250" y="187"/>
                  </a:cubicBezTo>
                  <a:cubicBezTo>
                    <a:pt x="281" y="187"/>
                    <a:pt x="281" y="218"/>
                    <a:pt x="313" y="250"/>
                  </a:cubicBezTo>
                  <a:cubicBezTo>
                    <a:pt x="344" y="250"/>
                    <a:pt x="344" y="281"/>
                    <a:pt x="375" y="343"/>
                  </a:cubicBezTo>
                  <a:cubicBezTo>
                    <a:pt x="375" y="375"/>
                    <a:pt x="406" y="406"/>
                    <a:pt x="438" y="375"/>
                  </a:cubicBezTo>
                  <a:cubicBezTo>
                    <a:pt x="469" y="375"/>
                    <a:pt x="469" y="343"/>
                    <a:pt x="469" y="312"/>
                  </a:cubicBezTo>
                  <a:cubicBezTo>
                    <a:pt x="469" y="281"/>
                    <a:pt x="438" y="218"/>
                    <a:pt x="438" y="187"/>
                  </a:cubicBezTo>
                </a:path>
              </a:pathLst>
            </a:cu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31" name="Google Shape;431;p60"/>
            <p:cNvSpPr/>
            <p:nvPr/>
          </p:nvSpPr>
          <p:spPr>
            <a:xfrm>
              <a:off x="1660" y="3159"/>
              <a:ext cx="56" cy="56"/>
            </a:xfrm>
            <a:custGeom>
              <a:rect b="b" l="l" r="r" t="t"/>
              <a:pathLst>
                <a:path extrusionOk="0" h="251" w="251">
                  <a:moveTo>
                    <a:pt x="187" y="62"/>
                  </a:moveTo>
                  <a:lnTo>
                    <a:pt x="187" y="62"/>
                  </a:lnTo>
                  <a:cubicBezTo>
                    <a:pt x="125" y="31"/>
                    <a:pt x="94" y="31"/>
                    <a:pt x="62" y="0"/>
                  </a:cubicBezTo>
                  <a:cubicBezTo>
                    <a:pt x="31" y="0"/>
                    <a:pt x="0" y="0"/>
                    <a:pt x="31" y="31"/>
                  </a:cubicBezTo>
                  <a:cubicBezTo>
                    <a:pt x="31" y="62"/>
                    <a:pt x="62" y="93"/>
                    <a:pt x="62" y="93"/>
                  </a:cubicBezTo>
                  <a:cubicBezTo>
                    <a:pt x="62" y="93"/>
                    <a:pt x="94" y="125"/>
                    <a:pt x="62" y="156"/>
                  </a:cubicBezTo>
                  <a:cubicBezTo>
                    <a:pt x="62" y="218"/>
                    <a:pt x="94" y="250"/>
                    <a:pt x="156" y="250"/>
                  </a:cubicBezTo>
                  <a:cubicBezTo>
                    <a:pt x="219" y="250"/>
                    <a:pt x="250" y="218"/>
                    <a:pt x="250" y="156"/>
                  </a:cubicBezTo>
                  <a:cubicBezTo>
                    <a:pt x="250" y="125"/>
                    <a:pt x="219" y="62"/>
                    <a:pt x="187" y="62"/>
                  </a:cubicBezTo>
                </a:path>
              </a:pathLst>
            </a:cu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32" name="Google Shape;432;p60"/>
            <p:cNvSpPr/>
            <p:nvPr/>
          </p:nvSpPr>
          <p:spPr>
            <a:xfrm>
              <a:off x="314" y="3492"/>
              <a:ext cx="35" cy="77"/>
            </a:xfrm>
            <a:custGeom>
              <a:rect b="b" l="l" r="r" t="t"/>
              <a:pathLst>
                <a:path extrusionOk="0" h="345" w="158">
                  <a:moveTo>
                    <a:pt x="125" y="0"/>
                  </a:moveTo>
                  <a:lnTo>
                    <a:pt x="125" y="0"/>
                  </a:lnTo>
                  <a:cubicBezTo>
                    <a:pt x="94" y="32"/>
                    <a:pt x="94" y="63"/>
                    <a:pt x="63" y="94"/>
                  </a:cubicBezTo>
                  <a:cubicBezTo>
                    <a:pt x="32" y="94"/>
                    <a:pt x="0" y="157"/>
                    <a:pt x="0" y="157"/>
                  </a:cubicBezTo>
                  <a:cubicBezTo>
                    <a:pt x="0" y="188"/>
                    <a:pt x="0" y="219"/>
                    <a:pt x="0" y="219"/>
                  </a:cubicBezTo>
                  <a:cubicBezTo>
                    <a:pt x="32" y="219"/>
                    <a:pt x="32" y="282"/>
                    <a:pt x="32" y="313"/>
                  </a:cubicBezTo>
                  <a:cubicBezTo>
                    <a:pt x="32" y="344"/>
                    <a:pt x="32" y="344"/>
                    <a:pt x="63" y="313"/>
                  </a:cubicBezTo>
                  <a:cubicBezTo>
                    <a:pt x="94" y="282"/>
                    <a:pt x="125" y="250"/>
                    <a:pt x="125" y="219"/>
                  </a:cubicBezTo>
                  <a:cubicBezTo>
                    <a:pt x="157" y="188"/>
                    <a:pt x="157" y="125"/>
                    <a:pt x="157" y="94"/>
                  </a:cubicBezTo>
                  <a:cubicBezTo>
                    <a:pt x="157" y="63"/>
                    <a:pt x="157" y="0"/>
                    <a:pt x="157" y="0"/>
                  </a:cubicBezTo>
                  <a:cubicBezTo>
                    <a:pt x="125" y="0"/>
                    <a:pt x="125" y="0"/>
                    <a:pt x="125" y="0"/>
                  </a:cubicBezTo>
                </a:path>
              </a:pathLst>
            </a:cu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33" name="Google Shape;433;p60"/>
            <p:cNvSpPr/>
            <p:nvPr/>
          </p:nvSpPr>
          <p:spPr>
            <a:xfrm>
              <a:off x="257" y="3669"/>
              <a:ext cx="28" cy="70"/>
            </a:xfrm>
            <a:custGeom>
              <a:rect b="b" l="l" r="r" t="t"/>
              <a:pathLst>
                <a:path extrusionOk="0" h="313" w="126">
                  <a:moveTo>
                    <a:pt x="94" y="93"/>
                  </a:moveTo>
                  <a:lnTo>
                    <a:pt x="94" y="93"/>
                  </a:lnTo>
                  <a:cubicBezTo>
                    <a:pt x="94" y="125"/>
                    <a:pt x="63" y="187"/>
                    <a:pt x="32" y="218"/>
                  </a:cubicBezTo>
                  <a:cubicBezTo>
                    <a:pt x="0" y="281"/>
                    <a:pt x="32" y="312"/>
                    <a:pt x="63" y="281"/>
                  </a:cubicBezTo>
                  <a:cubicBezTo>
                    <a:pt x="94" y="281"/>
                    <a:pt x="125" y="218"/>
                    <a:pt x="125" y="187"/>
                  </a:cubicBezTo>
                  <a:cubicBezTo>
                    <a:pt x="125" y="156"/>
                    <a:pt x="125" y="93"/>
                    <a:pt x="125" y="62"/>
                  </a:cubicBezTo>
                  <a:cubicBezTo>
                    <a:pt x="125" y="31"/>
                    <a:pt x="125" y="0"/>
                    <a:pt x="125" y="0"/>
                  </a:cubicBezTo>
                  <a:cubicBezTo>
                    <a:pt x="94" y="31"/>
                    <a:pt x="94" y="62"/>
                    <a:pt x="94" y="93"/>
                  </a:cubicBezTo>
                </a:path>
              </a:pathLst>
            </a:cu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34" name="Google Shape;434;p60"/>
            <p:cNvSpPr/>
            <p:nvPr/>
          </p:nvSpPr>
          <p:spPr>
            <a:xfrm>
              <a:off x="300" y="3974"/>
              <a:ext cx="28" cy="28"/>
            </a:xfrm>
            <a:custGeom>
              <a:rect b="b" l="l" r="r" t="t"/>
              <a:pathLst>
                <a:path extrusionOk="0" h="126" w="126">
                  <a:moveTo>
                    <a:pt x="0" y="32"/>
                  </a:moveTo>
                  <a:lnTo>
                    <a:pt x="0" y="32"/>
                  </a:lnTo>
                  <a:cubicBezTo>
                    <a:pt x="0" y="32"/>
                    <a:pt x="0" y="63"/>
                    <a:pt x="0" y="94"/>
                  </a:cubicBezTo>
                  <a:cubicBezTo>
                    <a:pt x="31" y="94"/>
                    <a:pt x="62" y="125"/>
                    <a:pt x="62" y="125"/>
                  </a:cubicBezTo>
                  <a:cubicBezTo>
                    <a:pt x="94" y="125"/>
                    <a:pt x="125" y="125"/>
                    <a:pt x="125" y="94"/>
                  </a:cubicBezTo>
                  <a:cubicBezTo>
                    <a:pt x="125" y="63"/>
                    <a:pt x="94" y="32"/>
                    <a:pt x="62" y="0"/>
                  </a:cubicBezTo>
                  <a:cubicBezTo>
                    <a:pt x="62" y="0"/>
                    <a:pt x="31" y="0"/>
                    <a:pt x="0" y="32"/>
                  </a:cubicBezTo>
                </a:path>
              </a:pathLst>
            </a:cu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35" name="Google Shape;435;p60"/>
            <p:cNvSpPr/>
            <p:nvPr/>
          </p:nvSpPr>
          <p:spPr>
            <a:xfrm>
              <a:off x="817" y="3641"/>
              <a:ext cx="35" cy="35"/>
            </a:xfrm>
            <a:custGeom>
              <a:rect b="b" l="l" r="r" t="t"/>
              <a:pathLst>
                <a:path extrusionOk="0" h="157" w="157">
                  <a:moveTo>
                    <a:pt x="0" y="31"/>
                  </a:moveTo>
                  <a:lnTo>
                    <a:pt x="0" y="31"/>
                  </a:lnTo>
                  <a:cubicBezTo>
                    <a:pt x="0" y="62"/>
                    <a:pt x="0" y="93"/>
                    <a:pt x="0" y="93"/>
                  </a:cubicBezTo>
                  <a:cubicBezTo>
                    <a:pt x="31" y="125"/>
                    <a:pt x="63" y="156"/>
                    <a:pt x="94" y="125"/>
                  </a:cubicBezTo>
                  <a:cubicBezTo>
                    <a:pt x="125" y="125"/>
                    <a:pt x="156" y="93"/>
                    <a:pt x="156" y="62"/>
                  </a:cubicBezTo>
                  <a:cubicBezTo>
                    <a:pt x="156" y="31"/>
                    <a:pt x="125" y="0"/>
                    <a:pt x="63" y="0"/>
                  </a:cubicBezTo>
                  <a:cubicBezTo>
                    <a:pt x="31" y="0"/>
                    <a:pt x="0" y="31"/>
                    <a:pt x="0" y="31"/>
                  </a:cubicBezTo>
                </a:path>
              </a:pathLst>
            </a:cu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36" name="Google Shape;436;p60"/>
            <p:cNvSpPr/>
            <p:nvPr/>
          </p:nvSpPr>
          <p:spPr>
            <a:xfrm>
              <a:off x="576" y="3492"/>
              <a:ext cx="56" cy="35"/>
            </a:xfrm>
            <a:custGeom>
              <a:rect b="b" l="l" r="r" t="t"/>
              <a:pathLst>
                <a:path extrusionOk="0" h="158" w="251">
                  <a:moveTo>
                    <a:pt x="93" y="32"/>
                  </a:moveTo>
                  <a:lnTo>
                    <a:pt x="93" y="32"/>
                  </a:lnTo>
                  <a:cubicBezTo>
                    <a:pt x="62" y="32"/>
                    <a:pt x="31" y="32"/>
                    <a:pt x="31" y="0"/>
                  </a:cubicBezTo>
                  <a:cubicBezTo>
                    <a:pt x="0" y="0"/>
                    <a:pt x="0" y="32"/>
                    <a:pt x="0" y="32"/>
                  </a:cubicBezTo>
                  <a:cubicBezTo>
                    <a:pt x="0" y="63"/>
                    <a:pt x="31" y="94"/>
                    <a:pt x="62" y="94"/>
                  </a:cubicBezTo>
                  <a:cubicBezTo>
                    <a:pt x="93" y="94"/>
                    <a:pt x="125" y="125"/>
                    <a:pt x="156" y="157"/>
                  </a:cubicBezTo>
                  <a:cubicBezTo>
                    <a:pt x="156" y="157"/>
                    <a:pt x="187" y="157"/>
                    <a:pt x="218" y="157"/>
                  </a:cubicBezTo>
                  <a:cubicBezTo>
                    <a:pt x="250" y="125"/>
                    <a:pt x="250" y="94"/>
                    <a:pt x="218" y="63"/>
                  </a:cubicBezTo>
                  <a:cubicBezTo>
                    <a:pt x="187" y="63"/>
                    <a:pt x="125" y="32"/>
                    <a:pt x="93" y="32"/>
                  </a:cubicBezTo>
                </a:path>
              </a:pathLst>
            </a:cu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437" name="Google Shape;437;p60"/>
            <p:cNvSpPr/>
            <p:nvPr/>
          </p:nvSpPr>
          <p:spPr>
            <a:xfrm>
              <a:off x="363" y="3400"/>
              <a:ext cx="99" cy="42"/>
            </a:xfrm>
            <a:custGeom>
              <a:rect b="b" l="l" r="r" t="t"/>
              <a:pathLst>
                <a:path extrusionOk="0" h="189" w="439">
                  <a:moveTo>
                    <a:pt x="313" y="125"/>
                  </a:moveTo>
                  <a:lnTo>
                    <a:pt x="313" y="125"/>
                  </a:lnTo>
                  <a:cubicBezTo>
                    <a:pt x="281" y="94"/>
                    <a:pt x="250" y="63"/>
                    <a:pt x="219" y="31"/>
                  </a:cubicBezTo>
                  <a:cubicBezTo>
                    <a:pt x="219" y="31"/>
                    <a:pt x="156" y="0"/>
                    <a:pt x="94" y="0"/>
                  </a:cubicBezTo>
                  <a:cubicBezTo>
                    <a:pt x="31" y="0"/>
                    <a:pt x="0" y="31"/>
                    <a:pt x="0" y="63"/>
                  </a:cubicBezTo>
                  <a:cubicBezTo>
                    <a:pt x="31" y="94"/>
                    <a:pt x="63" y="125"/>
                    <a:pt x="94" y="125"/>
                  </a:cubicBezTo>
                  <a:cubicBezTo>
                    <a:pt x="94" y="125"/>
                    <a:pt x="125" y="125"/>
                    <a:pt x="188" y="156"/>
                  </a:cubicBezTo>
                  <a:cubicBezTo>
                    <a:pt x="219" y="156"/>
                    <a:pt x="250" y="156"/>
                    <a:pt x="250" y="188"/>
                  </a:cubicBezTo>
                  <a:cubicBezTo>
                    <a:pt x="281" y="188"/>
                    <a:pt x="313" y="188"/>
                    <a:pt x="375" y="188"/>
                  </a:cubicBezTo>
                  <a:cubicBezTo>
                    <a:pt x="406" y="188"/>
                    <a:pt x="438" y="156"/>
                    <a:pt x="406" y="156"/>
                  </a:cubicBezTo>
                  <a:cubicBezTo>
                    <a:pt x="375" y="156"/>
                    <a:pt x="344" y="125"/>
                    <a:pt x="313" y="125"/>
                  </a:cubicBezTo>
                </a:path>
              </a:pathLst>
            </a:custGeom>
            <a:solidFill>
              <a:schemeClr val="dk1">
                <a:alpha val="14901"/>
              </a:scheme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1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</p:grpSp>
      <p:sp>
        <p:nvSpPr>
          <p:cNvPr id="438" name="Google Shape;438;p60"/>
          <p:cNvSpPr txBox="1"/>
          <p:nvPr>
            <p:ph idx="1" type="body"/>
          </p:nvPr>
        </p:nvSpPr>
        <p:spPr>
          <a:xfrm>
            <a:off x="7020272" y="1563638"/>
            <a:ext cx="1728192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439" name="Google Shape;439;p60"/>
          <p:cNvSpPr txBox="1"/>
          <p:nvPr>
            <p:ph idx="2" type="body"/>
          </p:nvPr>
        </p:nvSpPr>
        <p:spPr>
          <a:xfrm>
            <a:off x="7020272" y="2571750"/>
            <a:ext cx="1728192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440" name="Google Shape;440;p60"/>
          <p:cNvSpPr txBox="1"/>
          <p:nvPr>
            <p:ph idx="3" type="body"/>
          </p:nvPr>
        </p:nvSpPr>
        <p:spPr>
          <a:xfrm>
            <a:off x="7020272" y="3579862"/>
            <a:ext cx="1728192" cy="57606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80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441" name="Google Shape;441;p60"/>
          <p:cNvSpPr/>
          <p:nvPr/>
        </p:nvSpPr>
        <p:spPr>
          <a:xfrm>
            <a:off x="6372200" y="1563638"/>
            <a:ext cx="601152" cy="601074"/>
          </a:xfrm>
          <a:prstGeom prst="ellipse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Gill Sans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42" name="Google Shape;442;p60"/>
          <p:cNvSpPr/>
          <p:nvPr/>
        </p:nvSpPr>
        <p:spPr>
          <a:xfrm>
            <a:off x="6372200" y="2571750"/>
            <a:ext cx="601152" cy="601074"/>
          </a:xfrm>
          <a:prstGeom prst="ellipse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Gill Sans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43" name="Google Shape;443;p60"/>
          <p:cNvSpPr/>
          <p:nvPr/>
        </p:nvSpPr>
        <p:spPr>
          <a:xfrm>
            <a:off x="6372200" y="3579862"/>
            <a:ext cx="601152" cy="601074"/>
          </a:xfrm>
          <a:prstGeom prst="ellipse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Gill Sans"/>
              <a:buNone/>
            </a:pPr>
            <a:r>
              <a:t/>
            </a:r>
            <a:endParaRPr b="0" i="0" sz="56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44" name="Google Shape;444;p60"/>
          <p:cNvSpPr/>
          <p:nvPr/>
        </p:nvSpPr>
        <p:spPr>
          <a:xfrm>
            <a:off x="994132" y="2724554"/>
            <a:ext cx="265500" cy="423260"/>
          </a:xfrm>
          <a:custGeom>
            <a:rect b="b" l="l" r="r" t="t"/>
            <a:pathLst>
              <a:path extrusionOk="0" h="969" w="608">
                <a:moveTo>
                  <a:pt x="455" y="608"/>
                </a:moveTo>
                <a:lnTo>
                  <a:pt x="455" y="608"/>
                </a:lnTo>
                <a:cubicBezTo>
                  <a:pt x="322" y="797"/>
                  <a:pt x="303" y="949"/>
                  <a:pt x="303" y="949"/>
                </a:cubicBezTo>
                <a:cubicBezTo>
                  <a:pt x="303" y="968"/>
                  <a:pt x="303" y="968"/>
                  <a:pt x="285" y="949"/>
                </a:cubicBezTo>
                <a:cubicBezTo>
                  <a:pt x="285" y="949"/>
                  <a:pt x="265" y="797"/>
                  <a:pt x="152" y="608"/>
                </a:cubicBezTo>
                <a:cubicBezTo>
                  <a:pt x="37" y="474"/>
                  <a:pt x="0" y="417"/>
                  <a:pt x="0" y="304"/>
                </a:cubicBezTo>
                <a:cubicBezTo>
                  <a:pt x="0" y="132"/>
                  <a:pt x="133" y="0"/>
                  <a:pt x="303" y="0"/>
                </a:cubicBezTo>
                <a:cubicBezTo>
                  <a:pt x="455" y="0"/>
                  <a:pt x="607" y="132"/>
                  <a:pt x="607" y="304"/>
                </a:cubicBezTo>
                <a:cubicBezTo>
                  <a:pt x="607" y="417"/>
                  <a:pt x="512" y="532"/>
                  <a:pt x="455" y="608"/>
                </a:cubicBezTo>
                <a:close/>
                <a:moveTo>
                  <a:pt x="417" y="304"/>
                </a:moveTo>
                <a:lnTo>
                  <a:pt x="417" y="304"/>
                </a:lnTo>
                <a:cubicBezTo>
                  <a:pt x="417" y="247"/>
                  <a:pt x="361" y="189"/>
                  <a:pt x="303" y="189"/>
                </a:cubicBezTo>
                <a:cubicBezTo>
                  <a:pt x="246" y="189"/>
                  <a:pt x="189" y="247"/>
                  <a:pt x="189" y="304"/>
                </a:cubicBezTo>
                <a:cubicBezTo>
                  <a:pt x="189" y="380"/>
                  <a:pt x="246" y="417"/>
                  <a:pt x="303" y="417"/>
                </a:cubicBezTo>
                <a:cubicBezTo>
                  <a:pt x="361" y="417"/>
                  <a:pt x="417" y="380"/>
                  <a:pt x="417" y="304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45" name="Google Shape;445;p60"/>
          <p:cNvSpPr/>
          <p:nvPr/>
        </p:nvSpPr>
        <p:spPr>
          <a:xfrm>
            <a:off x="6516216" y="2715766"/>
            <a:ext cx="309236" cy="265978"/>
          </a:xfrm>
          <a:custGeom>
            <a:rect b="b" l="l" r="r" t="t"/>
            <a:pathLst>
              <a:path extrusionOk="0" h="950" w="1103">
                <a:moveTo>
                  <a:pt x="1026" y="57"/>
                </a:moveTo>
                <a:lnTo>
                  <a:pt x="1026" y="57"/>
                </a:lnTo>
                <a:cubicBezTo>
                  <a:pt x="1064" y="57"/>
                  <a:pt x="1102" y="95"/>
                  <a:pt x="1102" y="133"/>
                </a:cubicBezTo>
                <a:cubicBezTo>
                  <a:pt x="1102" y="247"/>
                  <a:pt x="1102" y="247"/>
                  <a:pt x="1102" y="247"/>
                </a:cubicBezTo>
                <a:cubicBezTo>
                  <a:pt x="1102" y="304"/>
                  <a:pt x="1064" y="323"/>
                  <a:pt x="1026" y="323"/>
                </a:cubicBezTo>
                <a:cubicBezTo>
                  <a:pt x="912" y="323"/>
                  <a:pt x="912" y="323"/>
                  <a:pt x="912" y="323"/>
                </a:cubicBezTo>
                <a:cubicBezTo>
                  <a:pt x="912" y="323"/>
                  <a:pt x="912" y="323"/>
                  <a:pt x="912" y="873"/>
                </a:cubicBezTo>
                <a:cubicBezTo>
                  <a:pt x="912" y="930"/>
                  <a:pt x="893" y="949"/>
                  <a:pt x="836" y="949"/>
                </a:cubicBezTo>
                <a:cubicBezTo>
                  <a:pt x="266" y="949"/>
                  <a:pt x="266" y="949"/>
                  <a:pt x="266" y="949"/>
                </a:cubicBezTo>
                <a:cubicBezTo>
                  <a:pt x="228" y="949"/>
                  <a:pt x="190" y="930"/>
                  <a:pt x="190" y="873"/>
                </a:cubicBezTo>
                <a:cubicBezTo>
                  <a:pt x="190" y="323"/>
                  <a:pt x="190" y="323"/>
                  <a:pt x="190" y="323"/>
                </a:cubicBezTo>
                <a:cubicBezTo>
                  <a:pt x="76" y="323"/>
                  <a:pt x="76" y="323"/>
                  <a:pt x="76" y="323"/>
                </a:cubicBezTo>
                <a:cubicBezTo>
                  <a:pt x="39" y="323"/>
                  <a:pt x="0" y="304"/>
                  <a:pt x="0" y="247"/>
                </a:cubicBezTo>
                <a:cubicBezTo>
                  <a:pt x="0" y="133"/>
                  <a:pt x="0" y="133"/>
                  <a:pt x="0" y="133"/>
                </a:cubicBezTo>
                <a:cubicBezTo>
                  <a:pt x="0" y="95"/>
                  <a:pt x="39" y="57"/>
                  <a:pt x="76" y="57"/>
                </a:cubicBezTo>
                <a:cubicBezTo>
                  <a:pt x="323" y="57"/>
                  <a:pt x="323" y="57"/>
                  <a:pt x="323" y="57"/>
                </a:cubicBezTo>
                <a:lnTo>
                  <a:pt x="323" y="57"/>
                </a:lnTo>
                <a:cubicBezTo>
                  <a:pt x="323" y="19"/>
                  <a:pt x="361" y="0"/>
                  <a:pt x="380" y="0"/>
                </a:cubicBezTo>
                <a:cubicBezTo>
                  <a:pt x="399" y="0"/>
                  <a:pt x="399" y="0"/>
                  <a:pt x="399" y="0"/>
                </a:cubicBezTo>
                <a:cubicBezTo>
                  <a:pt x="418" y="0"/>
                  <a:pt x="456" y="19"/>
                  <a:pt x="456" y="57"/>
                </a:cubicBezTo>
                <a:lnTo>
                  <a:pt x="456" y="57"/>
                </a:lnTo>
                <a:cubicBezTo>
                  <a:pt x="665" y="57"/>
                  <a:pt x="665" y="57"/>
                  <a:pt x="665" y="57"/>
                </a:cubicBezTo>
                <a:lnTo>
                  <a:pt x="665" y="57"/>
                </a:lnTo>
                <a:cubicBezTo>
                  <a:pt x="665" y="19"/>
                  <a:pt x="684" y="0"/>
                  <a:pt x="703" y="0"/>
                </a:cubicBezTo>
                <a:cubicBezTo>
                  <a:pt x="722" y="0"/>
                  <a:pt x="722" y="0"/>
                  <a:pt x="722" y="0"/>
                </a:cubicBezTo>
                <a:cubicBezTo>
                  <a:pt x="760" y="0"/>
                  <a:pt x="779" y="19"/>
                  <a:pt x="779" y="57"/>
                </a:cubicBezTo>
                <a:lnTo>
                  <a:pt x="779" y="57"/>
                </a:lnTo>
                <a:lnTo>
                  <a:pt x="1026" y="57"/>
                </a:lnTo>
                <a:close/>
                <a:moveTo>
                  <a:pt x="475" y="436"/>
                </a:moveTo>
                <a:lnTo>
                  <a:pt x="475" y="436"/>
                </a:lnTo>
                <a:cubicBezTo>
                  <a:pt x="475" y="399"/>
                  <a:pt x="437" y="380"/>
                  <a:pt x="418" y="380"/>
                </a:cubicBezTo>
                <a:cubicBezTo>
                  <a:pt x="399" y="380"/>
                  <a:pt x="361" y="399"/>
                  <a:pt x="361" y="436"/>
                </a:cubicBezTo>
                <a:cubicBezTo>
                  <a:pt x="361" y="456"/>
                  <a:pt x="399" y="475"/>
                  <a:pt x="418" y="475"/>
                </a:cubicBezTo>
                <a:cubicBezTo>
                  <a:pt x="437" y="475"/>
                  <a:pt x="475" y="456"/>
                  <a:pt x="475" y="436"/>
                </a:cubicBezTo>
                <a:close/>
                <a:moveTo>
                  <a:pt x="475" y="551"/>
                </a:moveTo>
                <a:lnTo>
                  <a:pt x="475" y="551"/>
                </a:lnTo>
                <a:cubicBezTo>
                  <a:pt x="475" y="532"/>
                  <a:pt x="437" y="512"/>
                  <a:pt x="418" y="512"/>
                </a:cubicBezTo>
                <a:cubicBezTo>
                  <a:pt x="399" y="512"/>
                  <a:pt x="361" y="532"/>
                  <a:pt x="361" y="551"/>
                </a:cubicBezTo>
                <a:cubicBezTo>
                  <a:pt x="361" y="588"/>
                  <a:pt x="399" y="608"/>
                  <a:pt x="418" y="608"/>
                </a:cubicBezTo>
                <a:cubicBezTo>
                  <a:pt x="437" y="608"/>
                  <a:pt x="475" y="588"/>
                  <a:pt x="475" y="551"/>
                </a:cubicBezTo>
                <a:close/>
                <a:moveTo>
                  <a:pt x="475" y="684"/>
                </a:moveTo>
                <a:lnTo>
                  <a:pt x="475" y="684"/>
                </a:lnTo>
                <a:cubicBezTo>
                  <a:pt x="475" y="664"/>
                  <a:pt x="437" y="645"/>
                  <a:pt x="418" y="645"/>
                </a:cubicBezTo>
                <a:cubicBezTo>
                  <a:pt x="399" y="645"/>
                  <a:pt x="361" y="664"/>
                  <a:pt x="361" y="684"/>
                </a:cubicBezTo>
                <a:cubicBezTo>
                  <a:pt x="361" y="721"/>
                  <a:pt x="399" y="740"/>
                  <a:pt x="418" y="740"/>
                </a:cubicBezTo>
                <a:cubicBezTo>
                  <a:pt x="437" y="740"/>
                  <a:pt x="475" y="721"/>
                  <a:pt x="475" y="684"/>
                </a:cubicBezTo>
                <a:close/>
                <a:moveTo>
                  <a:pt x="475" y="816"/>
                </a:moveTo>
                <a:lnTo>
                  <a:pt x="475" y="816"/>
                </a:lnTo>
                <a:cubicBezTo>
                  <a:pt x="475" y="778"/>
                  <a:pt x="437" y="760"/>
                  <a:pt x="418" y="760"/>
                </a:cubicBezTo>
                <a:cubicBezTo>
                  <a:pt x="399" y="760"/>
                  <a:pt x="361" y="778"/>
                  <a:pt x="361" y="816"/>
                </a:cubicBezTo>
                <a:cubicBezTo>
                  <a:pt x="361" y="836"/>
                  <a:pt x="399" y="854"/>
                  <a:pt x="418" y="854"/>
                </a:cubicBezTo>
                <a:cubicBezTo>
                  <a:pt x="437" y="854"/>
                  <a:pt x="475" y="836"/>
                  <a:pt x="475" y="816"/>
                </a:cubicBezTo>
                <a:close/>
                <a:moveTo>
                  <a:pt x="608" y="436"/>
                </a:moveTo>
                <a:lnTo>
                  <a:pt x="608" y="436"/>
                </a:lnTo>
                <a:cubicBezTo>
                  <a:pt x="608" y="399"/>
                  <a:pt x="570" y="380"/>
                  <a:pt x="551" y="380"/>
                </a:cubicBezTo>
                <a:cubicBezTo>
                  <a:pt x="532" y="380"/>
                  <a:pt x="494" y="399"/>
                  <a:pt x="494" y="436"/>
                </a:cubicBezTo>
                <a:cubicBezTo>
                  <a:pt x="494" y="456"/>
                  <a:pt x="532" y="475"/>
                  <a:pt x="551" y="475"/>
                </a:cubicBezTo>
                <a:cubicBezTo>
                  <a:pt x="570" y="475"/>
                  <a:pt x="608" y="456"/>
                  <a:pt x="608" y="436"/>
                </a:cubicBezTo>
                <a:close/>
                <a:moveTo>
                  <a:pt x="608" y="551"/>
                </a:moveTo>
                <a:lnTo>
                  <a:pt x="608" y="551"/>
                </a:lnTo>
                <a:cubicBezTo>
                  <a:pt x="608" y="532"/>
                  <a:pt x="570" y="512"/>
                  <a:pt x="551" y="512"/>
                </a:cubicBezTo>
                <a:cubicBezTo>
                  <a:pt x="532" y="512"/>
                  <a:pt x="494" y="532"/>
                  <a:pt x="494" y="551"/>
                </a:cubicBezTo>
                <a:cubicBezTo>
                  <a:pt x="494" y="588"/>
                  <a:pt x="532" y="608"/>
                  <a:pt x="551" y="608"/>
                </a:cubicBezTo>
                <a:cubicBezTo>
                  <a:pt x="570" y="608"/>
                  <a:pt x="608" y="588"/>
                  <a:pt x="608" y="551"/>
                </a:cubicBezTo>
                <a:close/>
                <a:moveTo>
                  <a:pt x="608" y="684"/>
                </a:moveTo>
                <a:lnTo>
                  <a:pt x="608" y="684"/>
                </a:lnTo>
                <a:cubicBezTo>
                  <a:pt x="608" y="664"/>
                  <a:pt x="570" y="645"/>
                  <a:pt x="551" y="645"/>
                </a:cubicBezTo>
                <a:cubicBezTo>
                  <a:pt x="532" y="645"/>
                  <a:pt x="494" y="664"/>
                  <a:pt x="494" y="684"/>
                </a:cubicBezTo>
                <a:cubicBezTo>
                  <a:pt x="494" y="721"/>
                  <a:pt x="532" y="740"/>
                  <a:pt x="551" y="740"/>
                </a:cubicBezTo>
                <a:cubicBezTo>
                  <a:pt x="570" y="740"/>
                  <a:pt x="608" y="721"/>
                  <a:pt x="608" y="684"/>
                </a:cubicBezTo>
                <a:close/>
                <a:moveTo>
                  <a:pt x="608" y="816"/>
                </a:moveTo>
                <a:lnTo>
                  <a:pt x="608" y="816"/>
                </a:lnTo>
                <a:cubicBezTo>
                  <a:pt x="608" y="778"/>
                  <a:pt x="570" y="760"/>
                  <a:pt x="551" y="760"/>
                </a:cubicBezTo>
                <a:cubicBezTo>
                  <a:pt x="532" y="760"/>
                  <a:pt x="494" y="778"/>
                  <a:pt x="494" y="816"/>
                </a:cubicBezTo>
                <a:cubicBezTo>
                  <a:pt x="494" y="836"/>
                  <a:pt x="532" y="854"/>
                  <a:pt x="551" y="854"/>
                </a:cubicBezTo>
                <a:cubicBezTo>
                  <a:pt x="570" y="854"/>
                  <a:pt x="608" y="836"/>
                  <a:pt x="608" y="816"/>
                </a:cubicBezTo>
                <a:close/>
                <a:moveTo>
                  <a:pt x="741" y="436"/>
                </a:moveTo>
                <a:lnTo>
                  <a:pt x="741" y="436"/>
                </a:lnTo>
                <a:cubicBezTo>
                  <a:pt x="741" y="399"/>
                  <a:pt x="722" y="380"/>
                  <a:pt x="684" y="380"/>
                </a:cubicBezTo>
                <a:cubicBezTo>
                  <a:pt x="665" y="380"/>
                  <a:pt x="627" y="399"/>
                  <a:pt x="627" y="436"/>
                </a:cubicBezTo>
                <a:cubicBezTo>
                  <a:pt x="627" y="456"/>
                  <a:pt x="665" y="475"/>
                  <a:pt x="684" y="475"/>
                </a:cubicBezTo>
                <a:cubicBezTo>
                  <a:pt x="722" y="475"/>
                  <a:pt x="741" y="456"/>
                  <a:pt x="741" y="436"/>
                </a:cubicBezTo>
                <a:close/>
                <a:moveTo>
                  <a:pt x="741" y="551"/>
                </a:moveTo>
                <a:lnTo>
                  <a:pt x="741" y="551"/>
                </a:lnTo>
                <a:cubicBezTo>
                  <a:pt x="741" y="532"/>
                  <a:pt x="722" y="512"/>
                  <a:pt x="684" y="512"/>
                </a:cubicBezTo>
                <a:cubicBezTo>
                  <a:pt x="665" y="512"/>
                  <a:pt x="627" y="532"/>
                  <a:pt x="627" y="551"/>
                </a:cubicBezTo>
                <a:cubicBezTo>
                  <a:pt x="627" y="588"/>
                  <a:pt x="665" y="608"/>
                  <a:pt x="684" y="608"/>
                </a:cubicBezTo>
                <a:cubicBezTo>
                  <a:pt x="722" y="608"/>
                  <a:pt x="741" y="588"/>
                  <a:pt x="741" y="551"/>
                </a:cubicBezTo>
                <a:close/>
                <a:moveTo>
                  <a:pt x="741" y="684"/>
                </a:moveTo>
                <a:lnTo>
                  <a:pt x="741" y="684"/>
                </a:lnTo>
                <a:cubicBezTo>
                  <a:pt x="741" y="664"/>
                  <a:pt x="722" y="645"/>
                  <a:pt x="684" y="645"/>
                </a:cubicBezTo>
                <a:cubicBezTo>
                  <a:pt x="665" y="645"/>
                  <a:pt x="627" y="664"/>
                  <a:pt x="627" y="684"/>
                </a:cubicBezTo>
                <a:cubicBezTo>
                  <a:pt x="627" y="721"/>
                  <a:pt x="665" y="740"/>
                  <a:pt x="684" y="740"/>
                </a:cubicBezTo>
                <a:cubicBezTo>
                  <a:pt x="722" y="740"/>
                  <a:pt x="741" y="721"/>
                  <a:pt x="741" y="684"/>
                </a:cubicBezTo>
                <a:close/>
                <a:moveTo>
                  <a:pt x="741" y="816"/>
                </a:moveTo>
                <a:lnTo>
                  <a:pt x="741" y="816"/>
                </a:lnTo>
                <a:cubicBezTo>
                  <a:pt x="741" y="778"/>
                  <a:pt x="722" y="760"/>
                  <a:pt x="684" y="760"/>
                </a:cubicBezTo>
                <a:cubicBezTo>
                  <a:pt x="665" y="760"/>
                  <a:pt x="627" y="778"/>
                  <a:pt x="627" y="816"/>
                </a:cubicBezTo>
                <a:cubicBezTo>
                  <a:pt x="627" y="836"/>
                  <a:pt x="665" y="854"/>
                  <a:pt x="684" y="854"/>
                </a:cubicBezTo>
                <a:cubicBezTo>
                  <a:pt x="722" y="854"/>
                  <a:pt x="741" y="836"/>
                  <a:pt x="741" y="8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46" name="Google Shape;446;p60"/>
          <p:cNvSpPr/>
          <p:nvPr/>
        </p:nvSpPr>
        <p:spPr>
          <a:xfrm>
            <a:off x="6472054" y="3703246"/>
            <a:ext cx="404202" cy="346524"/>
          </a:xfrm>
          <a:custGeom>
            <a:rect b="b" l="l" r="r" t="t"/>
            <a:pathLst>
              <a:path extrusionOk="0" h="10507" w="12259">
                <a:moveTo>
                  <a:pt x="11981" y="0"/>
                </a:moveTo>
                <a:lnTo>
                  <a:pt x="11981" y="0"/>
                </a:lnTo>
                <a:cubicBezTo>
                  <a:pt x="246" y="0"/>
                  <a:pt x="246" y="0"/>
                  <a:pt x="246" y="0"/>
                </a:cubicBezTo>
                <a:cubicBezTo>
                  <a:pt x="123" y="0"/>
                  <a:pt x="0" y="124"/>
                  <a:pt x="0" y="278"/>
                </a:cubicBezTo>
                <a:cubicBezTo>
                  <a:pt x="0" y="8103"/>
                  <a:pt x="0" y="8103"/>
                  <a:pt x="0" y="8103"/>
                </a:cubicBezTo>
                <a:cubicBezTo>
                  <a:pt x="0" y="8256"/>
                  <a:pt x="123" y="8380"/>
                  <a:pt x="246" y="8380"/>
                </a:cubicBezTo>
                <a:cubicBezTo>
                  <a:pt x="4682" y="8380"/>
                  <a:pt x="4682" y="8380"/>
                  <a:pt x="4682" y="8380"/>
                </a:cubicBezTo>
                <a:cubicBezTo>
                  <a:pt x="4589" y="9520"/>
                  <a:pt x="4589" y="9520"/>
                  <a:pt x="4589" y="9520"/>
                </a:cubicBezTo>
                <a:cubicBezTo>
                  <a:pt x="4589" y="9520"/>
                  <a:pt x="4559" y="9858"/>
                  <a:pt x="4466" y="9951"/>
                </a:cubicBezTo>
                <a:cubicBezTo>
                  <a:pt x="4343" y="10074"/>
                  <a:pt x="4035" y="10260"/>
                  <a:pt x="4004" y="10321"/>
                </a:cubicBezTo>
                <a:cubicBezTo>
                  <a:pt x="3973" y="10413"/>
                  <a:pt x="3973" y="10444"/>
                  <a:pt x="4127" y="10474"/>
                </a:cubicBezTo>
                <a:cubicBezTo>
                  <a:pt x="4189" y="10506"/>
                  <a:pt x="5175" y="10506"/>
                  <a:pt x="6098" y="10506"/>
                </a:cubicBezTo>
                <a:cubicBezTo>
                  <a:pt x="7052" y="10506"/>
                  <a:pt x="8008" y="10506"/>
                  <a:pt x="8100" y="10474"/>
                </a:cubicBezTo>
                <a:cubicBezTo>
                  <a:pt x="8224" y="10444"/>
                  <a:pt x="8254" y="10413"/>
                  <a:pt x="8224" y="10321"/>
                </a:cubicBezTo>
                <a:cubicBezTo>
                  <a:pt x="8192" y="10260"/>
                  <a:pt x="7854" y="10074"/>
                  <a:pt x="7761" y="9951"/>
                </a:cubicBezTo>
                <a:cubicBezTo>
                  <a:pt x="7669" y="9858"/>
                  <a:pt x="7607" y="9520"/>
                  <a:pt x="7607" y="9520"/>
                </a:cubicBezTo>
                <a:cubicBezTo>
                  <a:pt x="7545" y="8380"/>
                  <a:pt x="7545" y="8380"/>
                  <a:pt x="7545" y="8380"/>
                </a:cubicBezTo>
                <a:cubicBezTo>
                  <a:pt x="11981" y="8380"/>
                  <a:pt x="11981" y="8380"/>
                  <a:pt x="11981" y="8380"/>
                </a:cubicBezTo>
                <a:cubicBezTo>
                  <a:pt x="12135" y="8380"/>
                  <a:pt x="12258" y="8256"/>
                  <a:pt x="12258" y="8103"/>
                </a:cubicBezTo>
                <a:cubicBezTo>
                  <a:pt x="12258" y="278"/>
                  <a:pt x="12258" y="278"/>
                  <a:pt x="12258" y="278"/>
                </a:cubicBezTo>
                <a:cubicBezTo>
                  <a:pt x="12258" y="124"/>
                  <a:pt x="12135" y="0"/>
                  <a:pt x="11981" y="0"/>
                </a:cubicBezTo>
                <a:close/>
                <a:moveTo>
                  <a:pt x="11797" y="7795"/>
                </a:moveTo>
                <a:lnTo>
                  <a:pt x="11797" y="7795"/>
                </a:lnTo>
                <a:cubicBezTo>
                  <a:pt x="430" y="7795"/>
                  <a:pt x="430" y="7795"/>
                  <a:pt x="430" y="7795"/>
                </a:cubicBezTo>
                <a:cubicBezTo>
                  <a:pt x="430" y="586"/>
                  <a:pt x="430" y="586"/>
                  <a:pt x="430" y="586"/>
                </a:cubicBezTo>
                <a:cubicBezTo>
                  <a:pt x="11797" y="586"/>
                  <a:pt x="11797" y="586"/>
                  <a:pt x="11797" y="586"/>
                </a:cubicBezTo>
                <a:lnTo>
                  <a:pt x="11797" y="779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47" name="Google Shape;447;p60"/>
          <p:cNvSpPr/>
          <p:nvPr/>
        </p:nvSpPr>
        <p:spPr>
          <a:xfrm>
            <a:off x="6519169" y="1707654"/>
            <a:ext cx="287995" cy="288032"/>
          </a:xfrm>
          <a:custGeom>
            <a:rect b="b" l="l" r="r" t="t"/>
            <a:pathLst>
              <a:path extrusionOk="0" h="780" w="779">
                <a:moveTo>
                  <a:pt x="113" y="285"/>
                </a:moveTo>
                <a:lnTo>
                  <a:pt x="113" y="285"/>
                </a:lnTo>
                <a:cubicBezTo>
                  <a:pt x="379" y="20"/>
                  <a:pt x="379" y="20"/>
                  <a:pt x="379" y="20"/>
                </a:cubicBezTo>
                <a:cubicBezTo>
                  <a:pt x="379" y="20"/>
                  <a:pt x="474" y="0"/>
                  <a:pt x="569" y="20"/>
                </a:cubicBezTo>
                <a:cubicBezTo>
                  <a:pt x="341" y="248"/>
                  <a:pt x="341" y="248"/>
                  <a:pt x="341" y="248"/>
                </a:cubicBezTo>
                <a:cubicBezTo>
                  <a:pt x="170" y="324"/>
                  <a:pt x="170" y="324"/>
                  <a:pt x="170" y="324"/>
                </a:cubicBezTo>
                <a:cubicBezTo>
                  <a:pt x="132" y="532"/>
                  <a:pt x="132" y="532"/>
                  <a:pt x="132" y="532"/>
                </a:cubicBezTo>
                <a:cubicBezTo>
                  <a:pt x="170" y="570"/>
                  <a:pt x="209" y="608"/>
                  <a:pt x="246" y="646"/>
                </a:cubicBezTo>
                <a:cubicBezTo>
                  <a:pt x="437" y="608"/>
                  <a:pt x="437" y="608"/>
                  <a:pt x="437" y="608"/>
                </a:cubicBezTo>
                <a:cubicBezTo>
                  <a:pt x="531" y="437"/>
                  <a:pt x="531" y="437"/>
                  <a:pt x="531" y="437"/>
                </a:cubicBezTo>
                <a:cubicBezTo>
                  <a:pt x="759" y="209"/>
                  <a:pt x="759" y="209"/>
                  <a:pt x="759" y="209"/>
                </a:cubicBezTo>
                <a:cubicBezTo>
                  <a:pt x="778" y="304"/>
                  <a:pt x="759" y="380"/>
                  <a:pt x="759" y="380"/>
                </a:cubicBezTo>
                <a:cubicBezTo>
                  <a:pt x="493" y="646"/>
                  <a:pt x="493" y="646"/>
                  <a:pt x="493" y="646"/>
                </a:cubicBezTo>
                <a:cubicBezTo>
                  <a:pt x="0" y="779"/>
                  <a:pt x="0" y="779"/>
                  <a:pt x="0" y="779"/>
                </a:cubicBezTo>
                <a:lnTo>
                  <a:pt x="0" y="779"/>
                </a:lnTo>
                <a:lnTo>
                  <a:pt x="113" y="285"/>
                </a:lnTo>
                <a:close/>
                <a:moveTo>
                  <a:pt x="398" y="304"/>
                </a:moveTo>
                <a:lnTo>
                  <a:pt x="398" y="304"/>
                </a:lnTo>
                <a:cubicBezTo>
                  <a:pt x="645" y="58"/>
                  <a:pt x="645" y="58"/>
                  <a:pt x="645" y="58"/>
                </a:cubicBezTo>
                <a:cubicBezTo>
                  <a:pt x="664" y="58"/>
                  <a:pt x="664" y="76"/>
                  <a:pt x="683" y="76"/>
                </a:cubicBezTo>
                <a:cubicBezTo>
                  <a:pt x="702" y="96"/>
                  <a:pt x="702" y="115"/>
                  <a:pt x="721" y="115"/>
                </a:cubicBezTo>
                <a:cubicBezTo>
                  <a:pt x="474" y="380"/>
                  <a:pt x="474" y="380"/>
                  <a:pt x="474" y="380"/>
                </a:cubicBezTo>
                <a:cubicBezTo>
                  <a:pt x="341" y="437"/>
                  <a:pt x="341" y="437"/>
                  <a:pt x="341" y="437"/>
                </a:cubicBezTo>
                <a:cubicBezTo>
                  <a:pt x="322" y="437"/>
                  <a:pt x="322" y="437"/>
                  <a:pt x="322" y="437"/>
                </a:cubicBezTo>
                <a:lnTo>
                  <a:pt x="398" y="3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48" name="Google Shape;448;p60"/>
          <p:cNvSpPr txBox="1"/>
          <p:nvPr>
            <p:ph idx="10" type="dt"/>
          </p:nvPr>
        </p:nvSpPr>
        <p:spPr>
          <a:xfrm>
            <a:off x="457200" y="4876006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9" name="Google Shape;449;p60"/>
          <p:cNvSpPr txBox="1"/>
          <p:nvPr>
            <p:ph idx="11" type="ftr"/>
          </p:nvPr>
        </p:nvSpPr>
        <p:spPr>
          <a:xfrm>
            <a:off x="3124200" y="4876006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0" name="Google Shape;450;p60"/>
          <p:cNvSpPr txBox="1"/>
          <p:nvPr>
            <p:ph idx="12" type="sldNum"/>
          </p:nvPr>
        </p:nvSpPr>
        <p:spPr>
          <a:xfrm>
            <a:off x="6553200" y="4876006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harts and Graphs with Text">
  <p:cSld name="Charts and Graphs with Text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1"/>
          <p:cNvSpPr txBox="1"/>
          <p:nvPr>
            <p:ph type="title"/>
          </p:nvPr>
        </p:nvSpPr>
        <p:spPr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</p:spPr>
        <p:txBody>
          <a:bodyPr anchorCtr="1" anchor="ctr" bIns="19050" lIns="0" spcFirstLastPara="1" rIns="0" wrap="square" tIns="190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3" name="Google Shape;453;p61"/>
          <p:cNvSpPr txBox="1"/>
          <p:nvPr>
            <p:ph idx="1" type="body"/>
          </p:nvPr>
        </p:nvSpPr>
        <p:spPr>
          <a:xfrm>
            <a:off x="5364088" y="1779662"/>
            <a:ext cx="2880320" cy="432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600" u="none" cap="none" strike="noStrike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454" name="Google Shape;454;p61"/>
          <p:cNvSpPr txBox="1"/>
          <p:nvPr>
            <p:ph idx="2" type="body"/>
          </p:nvPr>
        </p:nvSpPr>
        <p:spPr>
          <a:xfrm>
            <a:off x="5364088" y="1491630"/>
            <a:ext cx="2880320" cy="3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455" name="Google Shape;455;p61"/>
          <p:cNvSpPr/>
          <p:nvPr>
            <p:ph idx="3" type="chart"/>
          </p:nvPr>
        </p:nvSpPr>
        <p:spPr>
          <a:xfrm>
            <a:off x="539552" y="1492101"/>
            <a:ext cx="4752527" cy="30958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54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lvl="1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7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456" name="Google Shape;456;p61"/>
          <p:cNvSpPr txBox="1"/>
          <p:nvPr>
            <p:ph idx="10" type="dt"/>
          </p:nvPr>
        </p:nvSpPr>
        <p:spPr>
          <a:xfrm>
            <a:off x="457200" y="4876006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7" name="Google Shape;457;p61"/>
          <p:cNvSpPr txBox="1"/>
          <p:nvPr>
            <p:ph idx="11" type="ftr"/>
          </p:nvPr>
        </p:nvSpPr>
        <p:spPr>
          <a:xfrm>
            <a:off x="3124200" y="4876006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8" name="Google Shape;458;p61"/>
          <p:cNvSpPr txBox="1"/>
          <p:nvPr>
            <p:ph idx="12" type="sldNum"/>
          </p:nvPr>
        </p:nvSpPr>
        <p:spPr>
          <a:xfrm>
            <a:off x="6553200" y="4876006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lank">
  <p:cSld name="Title and Blank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2"/>
          <p:cNvSpPr txBox="1"/>
          <p:nvPr>
            <p:ph type="title"/>
          </p:nvPr>
        </p:nvSpPr>
        <p:spPr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</p:spPr>
        <p:txBody>
          <a:bodyPr anchorCtr="1" anchor="ctr" bIns="19050" lIns="0" spcFirstLastPara="1" rIns="0" wrap="square" tIns="190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1" name="Google Shape;461;p62"/>
          <p:cNvSpPr txBox="1"/>
          <p:nvPr>
            <p:ph idx="10" type="dt"/>
          </p:nvPr>
        </p:nvSpPr>
        <p:spPr>
          <a:xfrm>
            <a:off x="457200" y="4876006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2" name="Google Shape;462;p62"/>
          <p:cNvSpPr txBox="1"/>
          <p:nvPr>
            <p:ph idx="11" type="ftr"/>
          </p:nvPr>
        </p:nvSpPr>
        <p:spPr>
          <a:xfrm>
            <a:off x="3124200" y="4876006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3" name="Google Shape;463;p62"/>
          <p:cNvSpPr txBox="1"/>
          <p:nvPr>
            <p:ph idx="12" type="sldNum"/>
          </p:nvPr>
        </p:nvSpPr>
        <p:spPr>
          <a:xfrm>
            <a:off x="6553200" y="4876006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3"/>
          <p:cNvSpPr txBox="1"/>
          <p:nvPr>
            <p:ph type="title"/>
          </p:nvPr>
        </p:nvSpPr>
        <p:spPr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</p:spPr>
        <p:txBody>
          <a:bodyPr anchorCtr="1" anchor="ctr" bIns="19050" lIns="0" spcFirstLastPara="1" rIns="0" wrap="square" tIns="190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6" name="Google Shape;466;p63"/>
          <p:cNvSpPr txBox="1"/>
          <p:nvPr>
            <p:ph idx="10" type="dt"/>
          </p:nvPr>
        </p:nvSpPr>
        <p:spPr>
          <a:xfrm>
            <a:off x="457200" y="4876006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7" name="Google Shape;467;p63"/>
          <p:cNvSpPr txBox="1"/>
          <p:nvPr>
            <p:ph idx="11" type="ftr"/>
          </p:nvPr>
        </p:nvSpPr>
        <p:spPr>
          <a:xfrm>
            <a:off x="3124200" y="4876006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8" name="Google Shape;468;p63"/>
          <p:cNvSpPr txBox="1"/>
          <p:nvPr>
            <p:ph idx="12" type="sldNum"/>
          </p:nvPr>
        </p:nvSpPr>
        <p:spPr>
          <a:xfrm>
            <a:off x="6553200" y="4876006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Picture and description">
  <p:cSld name="1 Picture and description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6"/>
          <p:cNvSpPr txBox="1"/>
          <p:nvPr>
            <p:ph type="title"/>
          </p:nvPr>
        </p:nvSpPr>
        <p:spPr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</p:spPr>
        <p:txBody>
          <a:bodyPr anchorCtr="1" anchor="ctr" bIns="19050" lIns="0" spcFirstLastPara="1" rIns="0" wrap="square" tIns="190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1" name="Google Shape;471;p66"/>
          <p:cNvSpPr txBox="1"/>
          <p:nvPr>
            <p:ph idx="1" type="body"/>
          </p:nvPr>
        </p:nvSpPr>
        <p:spPr>
          <a:xfrm>
            <a:off x="4644008" y="1419622"/>
            <a:ext cx="3600400" cy="27363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472" name="Google Shape;472;p66"/>
          <p:cNvSpPr/>
          <p:nvPr>
            <p:ph idx="2" type="pic"/>
          </p:nvPr>
        </p:nvSpPr>
        <p:spPr>
          <a:xfrm>
            <a:off x="755576" y="1419622"/>
            <a:ext cx="3672408" cy="2663676"/>
          </a:xfrm>
          <a:prstGeom prst="rect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sp>
      <p:sp>
        <p:nvSpPr>
          <p:cNvPr id="473" name="Google Shape;473;p66"/>
          <p:cNvSpPr txBox="1"/>
          <p:nvPr>
            <p:ph idx="10" type="dt"/>
          </p:nvPr>
        </p:nvSpPr>
        <p:spPr>
          <a:xfrm>
            <a:off x="457200" y="4876006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4" name="Google Shape;474;p66"/>
          <p:cNvSpPr txBox="1"/>
          <p:nvPr>
            <p:ph idx="11" type="ftr"/>
          </p:nvPr>
        </p:nvSpPr>
        <p:spPr>
          <a:xfrm>
            <a:off x="3124200" y="4876006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5" name="Google Shape;475;p66"/>
          <p:cNvSpPr txBox="1"/>
          <p:nvPr>
            <p:ph idx="12" type="sldNum"/>
          </p:nvPr>
        </p:nvSpPr>
        <p:spPr>
          <a:xfrm>
            <a:off x="6553200" y="4876006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and Content">
  <p:cSld name="3_Title and Content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7" name="Google Shape;477;p67"/>
          <p:cNvGrpSpPr/>
          <p:nvPr/>
        </p:nvGrpSpPr>
        <p:grpSpPr>
          <a:xfrm>
            <a:off x="489828" y="1203598"/>
            <a:ext cx="3459988" cy="3529399"/>
            <a:chOff x="459395" y="1203598"/>
            <a:chExt cx="3459988" cy="3529399"/>
          </a:xfrm>
        </p:grpSpPr>
        <p:pic>
          <p:nvPicPr>
            <p:cNvPr descr="Asterisk_CoralPink.png" id="478" name="Google Shape;478;p6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1619672" y="2326736"/>
              <a:ext cx="1261032" cy="1253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Ring_Mint.png" id="479" name="Google Shape;479;p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763688" y="1203598"/>
              <a:ext cx="1052988" cy="10463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Ring_Mint.png" id="480" name="Google Shape;480;p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5226542">
              <a:off x="2843808" y="1707654"/>
              <a:ext cx="1052988" cy="10463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Ring_Mint.png" id="481" name="Google Shape;481;p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5213537">
              <a:off x="2796272" y="2934633"/>
              <a:ext cx="1052988" cy="10463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Ring_Mint.png" id="482" name="Google Shape;482;p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1192910">
              <a:off x="1716153" y="3538745"/>
              <a:ext cx="1052988" cy="10463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Ring_Mint.png" id="483" name="Google Shape;483;p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6186095">
              <a:off x="680283" y="2895967"/>
              <a:ext cx="1052988" cy="10463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Ring_Mint.png" id="484" name="Google Shape;484;p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3720786">
              <a:off x="641977" y="1698155"/>
              <a:ext cx="1052988" cy="104638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5" name="Google Shape;485;p67"/>
          <p:cNvSpPr txBox="1"/>
          <p:nvPr>
            <p:ph idx="1" type="body"/>
          </p:nvPr>
        </p:nvSpPr>
        <p:spPr>
          <a:xfrm>
            <a:off x="5220072" y="1563638"/>
            <a:ext cx="3466728" cy="2808312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>
            <a:lvl1pPr indent="-342900" lvl="0" marL="457200" marR="0" rtl="0" algn="l">
              <a:spcBef>
                <a:spcPts val="195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-457200" lvl="1" marL="914400" marR="0" rtl="0" algn="ctr">
              <a:spcBef>
                <a:spcPts val="195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Arial"/>
              <a:buAutoNum type="arabicPeriod"/>
              <a:defRPr b="0" i="0" sz="3600" u="none" cap="none" strike="noStrike">
                <a:solidFill>
                  <a:srgbClr val="3F3F3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400050" lvl="2" marL="1371600" marR="0" rtl="0" algn="ctr">
              <a:spcBef>
                <a:spcPts val="1950"/>
              </a:spcBef>
              <a:spcAft>
                <a:spcPts val="0"/>
              </a:spcAft>
              <a:buClr>
                <a:schemeClr val="lt2"/>
              </a:buClr>
              <a:buSzPts val="2700"/>
              <a:buFont typeface="Arial"/>
              <a:buAutoNum type="arabicPeriod"/>
              <a:defRPr b="0" i="0" sz="2700" u="none" cap="none" strike="noStrike">
                <a:solidFill>
                  <a:srgbClr val="3F3F3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381000" lvl="3" marL="1828800" marR="0" rtl="0" algn="ctr">
              <a:spcBef>
                <a:spcPts val="195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Arial"/>
              <a:buAutoNum type="arabicPeriod"/>
              <a:defRPr b="0" i="0" sz="2400" u="none" cap="none" strike="noStrike">
                <a:solidFill>
                  <a:srgbClr val="3F3F3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342900" lvl="4" marL="2286000" marR="0" rtl="0" algn="ctr">
              <a:spcBef>
                <a:spcPts val="195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Arial"/>
              <a:buAutoNum type="arabicPeriod"/>
              <a:defRPr b="0" i="0" sz="1800" u="none" cap="none" strike="noStrike">
                <a:solidFill>
                  <a:srgbClr val="3F3F3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486" name="Google Shape;486;p67"/>
          <p:cNvSpPr txBox="1"/>
          <p:nvPr>
            <p:ph type="title"/>
          </p:nvPr>
        </p:nvSpPr>
        <p:spPr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</p:spPr>
        <p:txBody>
          <a:bodyPr anchorCtr="1" anchor="ctr" bIns="19050" lIns="0" spcFirstLastPara="1" rIns="0" wrap="square" tIns="190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FancyBracket._CoralPink.png" id="487" name="Google Shape;487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5400000">
            <a:off x="3396565" y="2595058"/>
            <a:ext cx="2782919" cy="72008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67"/>
          <p:cNvSpPr/>
          <p:nvPr/>
        </p:nvSpPr>
        <p:spPr>
          <a:xfrm>
            <a:off x="1907704" y="1422380"/>
            <a:ext cx="864096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489" name="Google Shape;489;p67"/>
          <p:cNvSpPr/>
          <p:nvPr/>
        </p:nvSpPr>
        <p:spPr>
          <a:xfrm>
            <a:off x="2915816" y="1926436"/>
            <a:ext cx="936104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sp>
        <p:nvSpPr>
          <p:cNvPr id="490" name="Google Shape;490;p67"/>
          <p:cNvSpPr/>
          <p:nvPr/>
        </p:nvSpPr>
        <p:spPr>
          <a:xfrm>
            <a:off x="2843808" y="3150786"/>
            <a:ext cx="1008112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/>
          </a:p>
        </p:txBody>
      </p:sp>
      <p:sp>
        <p:nvSpPr>
          <p:cNvPr id="491" name="Google Shape;491;p67"/>
          <p:cNvSpPr/>
          <p:nvPr/>
        </p:nvSpPr>
        <p:spPr>
          <a:xfrm>
            <a:off x="1835696" y="3798858"/>
            <a:ext cx="864096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</p:txBody>
      </p:sp>
      <p:sp>
        <p:nvSpPr>
          <p:cNvPr id="492" name="Google Shape;492;p67"/>
          <p:cNvSpPr/>
          <p:nvPr/>
        </p:nvSpPr>
        <p:spPr>
          <a:xfrm>
            <a:off x="755576" y="3150572"/>
            <a:ext cx="936104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</p:txBody>
      </p:sp>
      <p:sp>
        <p:nvSpPr>
          <p:cNvPr id="493" name="Google Shape;493;p67"/>
          <p:cNvSpPr/>
          <p:nvPr/>
        </p:nvSpPr>
        <p:spPr>
          <a:xfrm>
            <a:off x="755576" y="1926436"/>
            <a:ext cx="936104" cy="55399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6</a:t>
            </a:r>
            <a:endParaRPr/>
          </a:p>
        </p:txBody>
      </p:sp>
      <p:sp>
        <p:nvSpPr>
          <p:cNvPr id="494" name="Google Shape;494;p67"/>
          <p:cNvSpPr txBox="1"/>
          <p:nvPr>
            <p:ph idx="10" type="dt"/>
          </p:nvPr>
        </p:nvSpPr>
        <p:spPr>
          <a:xfrm>
            <a:off x="457200" y="4876006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67"/>
          <p:cNvSpPr txBox="1"/>
          <p:nvPr>
            <p:ph idx="11" type="ftr"/>
          </p:nvPr>
        </p:nvSpPr>
        <p:spPr>
          <a:xfrm>
            <a:off x="3124200" y="4876006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6" name="Google Shape;496;p67"/>
          <p:cNvSpPr txBox="1"/>
          <p:nvPr>
            <p:ph idx="12" type="sldNum"/>
          </p:nvPr>
        </p:nvSpPr>
        <p:spPr>
          <a:xfrm>
            <a:off x="6553200" y="4876006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BLANK_1_1_1"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g10d9ad10cfa_0_3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g10d9ad10cfa_0_310"/>
          <p:cNvSpPr txBox="1"/>
          <p:nvPr>
            <p:ph idx="1" type="subTitle"/>
          </p:nvPr>
        </p:nvSpPr>
        <p:spPr>
          <a:xfrm>
            <a:off x="720000" y="2121888"/>
            <a:ext cx="2475600" cy="10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0" name="Google Shape;500;g10d9ad10cfa_0_310"/>
          <p:cNvSpPr txBox="1"/>
          <p:nvPr>
            <p:ph type="title"/>
          </p:nvPr>
        </p:nvSpPr>
        <p:spPr>
          <a:xfrm>
            <a:off x="720000" y="1580688"/>
            <a:ext cx="24756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1" name="Google Shape;501;g10d9ad10cfa_0_310"/>
          <p:cNvCxnSpPr/>
          <p:nvPr/>
        </p:nvCxnSpPr>
        <p:spPr>
          <a:xfrm>
            <a:off x="720000" y="-38375"/>
            <a:ext cx="0" cy="16191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2" name="Google Shape;502;g10d9ad10cfa_0_310"/>
          <p:cNvCxnSpPr/>
          <p:nvPr/>
        </p:nvCxnSpPr>
        <p:spPr>
          <a:xfrm>
            <a:off x="720000" y="3253075"/>
            <a:ext cx="0" cy="19674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1_1_1_2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g10d9ad10cfa_3_3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 rot="10800000"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g10d9ad10cfa_3_397"/>
          <p:cNvSpPr txBox="1"/>
          <p:nvPr>
            <p:ph type="title"/>
          </p:nvPr>
        </p:nvSpPr>
        <p:spPr>
          <a:xfrm>
            <a:off x="720000" y="453625"/>
            <a:ext cx="77040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06" name="Google Shape;506;g10d9ad10cfa_3_397"/>
          <p:cNvCxnSpPr/>
          <p:nvPr/>
        </p:nvCxnSpPr>
        <p:spPr>
          <a:xfrm>
            <a:off x="4572000" y="-872975"/>
            <a:ext cx="0" cy="13266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maller text">
  <p:cSld name="Title and smaller 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1"/>
          <p:cNvSpPr txBox="1"/>
          <p:nvPr>
            <p:ph type="title"/>
          </p:nvPr>
        </p:nvSpPr>
        <p:spPr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</p:spPr>
        <p:txBody>
          <a:bodyPr anchorCtr="1" anchor="ctr" bIns="19050" lIns="0" spcFirstLastPara="1" rIns="0" wrap="square" tIns="190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1"/>
          <p:cNvSpPr txBox="1"/>
          <p:nvPr>
            <p:ph idx="1" type="body"/>
          </p:nvPr>
        </p:nvSpPr>
        <p:spPr>
          <a:xfrm>
            <a:off x="900113" y="1491630"/>
            <a:ext cx="7272337" cy="2735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-228600" lvl="1" marL="9144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30" name="Google Shape;30;p41"/>
          <p:cNvSpPr txBox="1"/>
          <p:nvPr>
            <p:ph idx="10" type="dt"/>
          </p:nvPr>
        </p:nvSpPr>
        <p:spPr>
          <a:xfrm>
            <a:off x="457200" y="4876006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1"/>
          <p:cNvSpPr txBox="1"/>
          <p:nvPr>
            <p:ph idx="11" type="ftr"/>
          </p:nvPr>
        </p:nvSpPr>
        <p:spPr>
          <a:xfrm>
            <a:off x="3124200" y="4876006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1"/>
          <p:cNvSpPr txBox="1"/>
          <p:nvPr>
            <p:ph idx="12" type="sldNum"/>
          </p:nvPr>
        </p:nvSpPr>
        <p:spPr>
          <a:xfrm>
            <a:off x="6553200" y="4876006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_1"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g10d9ad10cfa_3_4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g10d9ad10cfa_3_401"/>
          <p:cNvSpPr txBox="1"/>
          <p:nvPr>
            <p:ph type="title"/>
          </p:nvPr>
        </p:nvSpPr>
        <p:spPr>
          <a:xfrm>
            <a:off x="720000" y="453625"/>
            <a:ext cx="77040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cxnSp>
        <p:nvCxnSpPr>
          <p:cNvPr id="510" name="Google Shape;510;g10d9ad10cfa_3_401"/>
          <p:cNvCxnSpPr/>
          <p:nvPr/>
        </p:nvCxnSpPr>
        <p:spPr>
          <a:xfrm>
            <a:off x="4572000" y="-872975"/>
            <a:ext cx="0" cy="13266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_2"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g10d9ad10cfa_3_10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flipH="1"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g10d9ad10cfa_3_1022"/>
          <p:cNvSpPr txBox="1"/>
          <p:nvPr>
            <p:ph type="title"/>
          </p:nvPr>
        </p:nvSpPr>
        <p:spPr>
          <a:xfrm>
            <a:off x="720000" y="3225875"/>
            <a:ext cx="53352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14" name="Google Shape;514;g10d9ad10cfa_3_1022"/>
          <p:cNvSpPr txBox="1"/>
          <p:nvPr>
            <p:ph idx="1" type="subTitle"/>
          </p:nvPr>
        </p:nvSpPr>
        <p:spPr>
          <a:xfrm>
            <a:off x="720000" y="1055575"/>
            <a:ext cx="4903200" cy="20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cxnSp>
        <p:nvCxnSpPr>
          <p:cNvPr id="515" name="Google Shape;515;g10d9ad10cfa_3_1022"/>
          <p:cNvCxnSpPr/>
          <p:nvPr/>
        </p:nvCxnSpPr>
        <p:spPr>
          <a:xfrm>
            <a:off x="720000" y="-115325"/>
            <a:ext cx="0" cy="11709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6" name="Google Shape;516;g10d9ad10cfa_3_1022"/>
          <p:cNvCxnSpPr/>
          <p:nvPr/>
        </p:nvCxnSpPr>
        <p:spPr>
          <a:xfrm>
            <a:off x="720000" y="3790450"/>
            <a:ext cx="0" cy="143580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17" name="Google Shape;517;g10d9ad10cfa_3_1022"/>
          <p:cNvCxnSpPr/>
          <p:nvPr/>
        </p:nvCxnSpPr>
        <p:spPr>
          <a:xfrm rot="10800000">
            <a:off x="4769150" y="3491825"/>
            <a:ext cx="5393100" cy="0"/>
          </a:xfrm>
          <a:prstGeom prst="straightConnector1">
            <a:avLst/>
          </a:prstGeom>
          <a:noFill/>
          <a:ln cap="flat" cmpd="sng" w="19050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ullets">
  <p:cSld name="Title and Bulle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2"/>
          <p:cNvSpPr txBox="1"/>
          <p:nvPr>
            <p:ph idx="1" type="body"/>
          </p:nvPr>
        </p:nvSpPr>
        <p:spPr>
          <a:xfrm>
            <a:off x="914400" y="1450454"/>
            <a:ext cx="7343775" cy="32815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108000" spcFirstLastPara="1" rIns="91425" wrap="square" tIns="45700">
            <a:noAutofit/>
          </a:bodyPr>
          <a:lstStyle>
            <a:lvl1pPr indent="-391160" lvl="0" marL="457200" marR="0" rtl="0" algn="l">
              <a:spcBef>
                <a:spcPts val="1950"/>
              </a:spcBef>
              <a:spcAft>
                <a:spcPts val="0"/>
              </a:spcAft>
              <a:buClr>
                <a:srgbClr val="595959"/>
              </a:buClr>
              <a:buSzPts val="2560"/>
              <a:buFont typeface="Josefin Slab"/>
              <a:buChar char="•"/>
              <a:defRPr b="0" i="0" sz="3200" u="none" cap="none" strike="noStrike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-391160" lvl="1" marL="914400" marR="0" rtl="0" algn="l">
              <a:spcBef>
                <a:spcPts val="1950"/>
              </a:spcBef>
              <a:spcAft>
                <a:spcPts val="0"/>
              </a:spcAft>
              <a:buClr>
                <a:srgbClr val="343434"/>
              </a:buClr>
              <a:buSzPts val="2560"/>
              <a:buFont typeface="Josefin Slab"/>
              <a:buChar char="•"/>
              <a:defRPr b="0" i="0" sz="32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365760" lvl="2" marL="1371600" marR="0" rtl="0" algn="l">
              <a:spcBef>
                <a:spcPts val="1950"/>
              </a:spcBef>
              <a:spcAft>
                <a:spcPts val="0"/>
              </a:spcAft>
              <a:buClr>
                <a:srgbClr val="343434"/>
              </a:buClr>
              <a:buSzPts val="2160"/>
              <a:buFont typeface="Josefin Slab"/>
              <a:buChar char="•"/>
              <a:defRPr b="0" i="0" sz="27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350519" lvl="3" marL="1828800" marR="0" rtl="0" algn="l">
              <a:spcBef>
                <a:spcPts val="1950"/>
              </a:spcBef>
              <a:spcAft>
                <a:spcPts val="0"/>
              </a:spcAft>
              <a:buClr>
                <a:srgbClr val="343434"/>
              </a:buClr>
              <a:buSzPts val="1920"/>
              <a:buFont typeface="Josefin Slab"/>
              <a:buChar char="•"/>
              <a:defRPr b="0" i="0" sz="24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320039" lvl="4" marL="2286000" marR="0" rtl="0" algn="l">
              <a:spcBef>
                <a:spcPts val="1950"/>
              </a:spcBef>
              <a:spcAft>
                <a:spcPts val="0"/>
              </a:spcAft>
              <a:buClr>
                <a:srgbClr val="343434"/>
              </a:buClr>
              <a:buSzPts val="1440"/>
              <a:buFont typeface="Josefin Slab"/>
              <a:buChar char="•"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35" name="Google Shape;35;p42"/>
          <p:cNvSpPr txBox="1"/>
          <p:nvPr>
            <p:ph type="title"/>
          </p:nvPr>
        </p:nvSpPr>
        <p:spPr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</p:spPr>
        <p:txBody>
          <a:bodyPr anchorCtr="1" anchor="ctr" bIns="19050" lIns="0" spcFirstLastPara="1" rIns="0" wrap="square" tIns="190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2"/>
          <p:cNvSpPr txBox="1"/>
          <p:nvPr>
            <p:ph idx="10" type="dt"/>
          </p:nvPr>
        </p:nvSpPr>
        <p:spPr>
          <a:xfrm>
            <a:off x="457200" y="4876006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2"/>
          <p:cNvSpPr txBox="1"/>
          <p:nvPr>
            <p:ph idx="11" type="ftr"/>
          </p:nvPr>
        </p:nvSpPr>
        <p:spPr>
          <a:xfrm>
            <a:off x="3124200" y="4876006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42"/>
          <p:cNvSpPr txBox="1"/>
          <p:nvPr>
            <p:ph idx="12" type="sldNum"/>
          </p:nvPr>
        </p:nvSpPr>
        <p:spPr>
          <a:xfrm>
            <a:off x="6553200" y="4876006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Numbers">
  <p:cSld name="Title &amp; Number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3"/>
          <p:cNvSpPr txBox="1"/>
          <p:nvPr>
            <p:ph type="title"/>
          </p:nvPr>
        </p:nvSpPr>
        <p:spPr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</p:spPr>
        <p:txBody>
          <a:bodyPr anchorCtr="1" anchor="ctr" bIns="19050" lIns="0" spcFirstLastPara="1" rIns="0" wrap="square" tIns="190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43"/>
          <p:cNvSpPr txBox="1"/>
          <p:nvPr>
            <p:ph idx="1" type="body"/>
          </p:nvPr>
        </p:nvSpPr>
        <p:spPr>
          <a:xfrm>
            <a:off x="900113" y="1491853"/>
            <a:ext cx="7416800" cy="3240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57200" lvl="0" marL="457200" marR="0" rtl="0" algn="l">
              <a:spcBef>
                <a:spcPts val="1950"/>
              </a:spcBef>
              <a:spcAft>
                <a:spcPts val="0"/>
              </a:spcAft>
              <a:buClr>
                <a:srgbClr val="343434"/>
              </a:buClr>
              <a:buSzPts val="3600"/>
              <a:buFont typeface="Arial"/>
              <a:buAutoNum type="arabicPeriod"/>
              <a:defRPr b="0" i="0" sz="36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-431800" lvl="1" marL="914400" marR="0" rtl="0" algn="l">
              <a:spcBef>
                <a:spcPts val="195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Arial"/>
              <a:buAutoNum type="arabicPeriod"/>
              <a:defRPr b="0" i="0" sz="3200" u="none" cap="none" strike="noStrike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457200" lvl="2" marL="1371600" marR="0" rtl="0" algn="l">
              <a:spcBef>
                <a:spcPts val="1950"/>
              </a:spcBef>
              <a:spcAft>
                <a:spcPts val="0"/>
              </a:spcAft>
              <a:buClr>
                <a:srgbClr val="343434"/>
              </a:buClr>
              <a:buSzPts val="3600"/>
              <a:buFont typeface="Arial"/>
              <a:buAutoNum type="arabicPeriod"/>
              <a:defRPr b="0" i="0" sz="36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457200" lvl="3" marL="1828800" marR="0" rtl="0" algn="l">
              <a:spcBef>
                <a:spcPts val="1950"/>
              </a:spcBef>
              <a:spcAft>
                <a:spcPts val="0"/>
              </a:spcAft>
              <a:buClr>
                <a:srgbClr val="343434"/>
              </a:buClr>
              <a:buSzPts val="3600"/>
              <a:buFont typeface="Arial"/>
              <a:buAutoNum type="arabicPeriod"/>
              <a:defRPr b="0" i="0" sz="36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457200" lvl="4" marL="2286000" marR="0" rtl="0" algn="l">
              <a:spcBef>
                <a:spcPts val="1950"/>
              </a:spcBef>
              <a:spcAft>
                <a:spcPts val="0"/>
              </a:spcAft>
              <a:buClr>
                <a:srgbClr val="343434"/>
              </a:buClr>
              <a:buSzPts val="3600"/>
              <a:buFont typeface="Arial"/>
              <a:buAutoNum type="arabicPeriod"/>
              <a:defRPr b="0" i="0" sz="36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42" name="Google Shape;42;p43"/>
          <p:cNvSpPr txBox="1"/>
          <p:nvPr>
            <p:ph idx="10" type="dt"/>
          </p:nvPr>
        </p:nvSpPr>
        <p:spPr>
          <a:xfrm>
            <a:off x="457200" y="4876006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43"/>
          <p:cNvSpPr txBox="1"/>
          <p:nvPr>
            <p:ph idx="11" type="ftr"/>
          </p:nvPr>
        </p:nvSpPr>
        <p:spPr>
          <a:xfrm>
            <a:off x="3124200" y="4876006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3"/>
          <p:cNvSpPr txBox="1"/>
          <p:nvPr>
            <p:ph idx="12" type="sldNum"/>
          </p:nvPr>
        </p:nvSpPr>
        <p:spPr>
          <a:xfrm>
            <a:off x="6553200" y="4876006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s of consecutive text">
  <p:cSld name="2 Columns of consecutive 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4"/>
          <p:cNvSpPr txBox="1"/>
          <p:nvPr>
            <p:ph type="title"/>
          </p:nvPr>
        </p:nvSpPr>
        <p:spPr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</p:spPr>
        <p:txBody>
          <a:bodyPr anchorCtr="1" anchor="ctr" bIns="19050" lIns="0" spcFirstLastPara="1" rIns="0" wrap="square" tIns="190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4"/>
          <p:cNvSpPr txBox="1"/>
          <p:nvPr>
            <p:ph idx="1" type="body"/>
          </p:nvPr>
        </p:nvSpPr>
        <p:spPr>
          <a:xfrm>
            <a:off x="900113" y="1491630"/>
            <a:ext cx="7272337" cy="2735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000" u="none" cap="none" strike="noStrike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-228600" lvl="1" marL="9144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48" name="Google Shape;48;p44"/>
          <p:cNvSpPr txBox="1"/>
          <p:nvPr>
            <p:ph idx="10" type="dt"/>
          </p:nvPr>
        </p:nvSpPr>
        <p:spPr>
          <a:xfrm>
            <a:off x="457200" y="4876006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4"/>
          <p:cNvSpPr txBox="1"/>
          <p:nvPr>
            <p:ph idx="11" type="ftr"/>
          </p:nvPr>
        </p:nvSpPr>
        <p:spPr>
          <a:xfrm>
            <a:off x="3124200" y="4876006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44"/>
          <p:cNvSpPr txBox="1"/>
          <p:nvPr>
            <p:ph idx="12" type="sldNum"/>
          </p:nvPr>
        </p:nvSpPr>
        <p:spPr>
          <a:xfrm>
            <a:off x="6553200" y="4876006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Three column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45"/>
          <p:cNvSpPr txBox="1"/>
          <p:nvPr>
            <p:ph type="title"/>
          </p:nvPr>
        </p:nvSpPr>
        <p:spPr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</p:spPr>
        <p:txBody>
          <a:bodyPr anchorCtr="1" anchor="ctr" bIns="19050" lIns="0" spcFirstLastPara="1" rIns="0" wrap="square" tIns="190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45"/>
          <p:cNvSpPr txBox="1"/>
          <p:nvPr>
            <p:ph idx="1" type="body"/>
          </p:nvPr>
        </p:nvSpPr>
        <p:spPr>
          <a:xfrm>
            <a:off x="755576" y="1779662"/>
            <a:ext cx="2376264" cy="2592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4" name="Google Shape;54;p45"/>
          <p:cNvSpPr txBox="1"/>
          <p:nvPr>
            <p:ph idx="2" type="body"/>
          </p:nvPr>
        </p:nvSpPr>
        <p:spPr>
          <a:xfrm>
            <a:off x="755576" y="1491630"/>
            <a:ext cx="2376264" cy="3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5" name="Google Shape;55;p45"/>
          <p:cNvSpPr txBox="1"/>
          <p:nvPr>
            <p:ph idx="3" type="body"/>
          </p:nvPr>
        </p:nvSpPr>
        <p:spPr>
          <a:xfrm>
            <a:off x="3275856" y="1779662"/>
            <a:ext cx="2376264" cy="2592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6" name="Google Shape;56;p45"/>
          <p:cNvSpPr txBox="1"/>
          <p:nvPr>
            <p:ph idx="4" type="body"/>
          </p:nvPr>
        </p:nvSpPr>
        <p:spPr>
          <a:xfrm>
            <a:off x="3275856" y="1491630"/>
            <a:ext cx="2376264" cy="3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7" name="Google Shape;57;p45"/>
          <p:cNvSpPr txBox="1"/>
          <p:nvPr>
            <p:ph idx="5" type="body"/>
          </p:nvPr>
        </p:nvSpPr>
        <p:spPr>
          <a:xfrm>
            <a:off x="5796136" y="1779662"/>
            <a:ext cx="2376264" cy="2592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8" name="Google Shape;58;p45"/>
          <p:cNvSpPr txBox="1"/>
          <p:nvPr>
            <p:ph idx="6" type="body"/>
          </p:nvPr>
        </p:nvSpPr>
        <p:spPr>
          <a:xfrm>
            <a:off x="5796136" y="1491630"/>
            <a:ext cx="2376264" cy="3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59" name="Google Shape;59;p45"/>
          <p:cNvSpPr txBox="1"/>
          <p:nvPr>
            <p:ph idx="10" type="dt"/>
          </p:nvPr>
        </p:nvSpPr>
        <p:spPr>
          <a:xfrm>
            <a:off x="457200" y="4876006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45"/>
          <p:cNvSpPr txBox="1"/>
          <p:nvPr>
            <p:ph idx="11" type="ftr"/>
          </p:nvPr>
        </p:nvSpPr>
        <p:spPr>
          <a:xfrm>
            <a:off x="3124200" y="4876006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45"/>
          <p:cNvSpPr txBox="1"/>
          <p:nvPr>
            <p:ph idx="12" type="sldNum"/>
          </p:nvPr>
        </p:nvSpPr>
        <p:spPr>
          <a:xfrm>
            <a:off x="6553200" y="4876006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Titled text Blocks">
  <p:cSld name="Four Titled text Block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6"/>
          <p:cNvSpPr txBox="1"/>
          <p:nvPr>
            <p:ph type="title"/>
          </p:nvPr>
        </p:nvSpPr>
        <p:spPr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</p:spPr>
        <p:txBody>
          <a:bodyPr anchorCtr="1" anchor="ctr" bIns="19050" lIns="0" spcFirstLastPara="1" rIns="0" wrap="square" tIns="190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46"/>
          <p:cNvSpPr txBox="1"/>
          <p:nvPr>
            <p:ph idx="1" type="body"/>
          </p:nvPr>
        </p:nvSpPr>
        <p:spPr>
          <a:xfrm>
            <a:off x="900113" y="1203599"/>
            <a:ext cx="7272337" cy="1008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-228600" lvl="1" marL="9144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65" name="Google Shape;65;p46"/>
          <p:cNvSpPr txBox="1"/>
          <p:nvPr>
            <p:ph idx="2" type="body"/>
          </p:nvPr>
        </p:nvSpPr>
        <p:spPr>
          <a:xfrm>
            <a:off x="827584" y="2571750"/>
            <a:ext cx="3528392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66" name="Google Shape;66;p46"/>
          <p:cNvSpPr txBox="1"/>
          <p:nvPr>
            <p:ph idx="3" type="body"/>
          </p:nvPr>
        </p:nvSpPr>
        <p:spPr>
          <a:xfrm>
            <a:off x="827584" y="2283718"/>
            <a:ext cx="3528392" cy="3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67" name="Google Shape;67;p46"/>
          <p:cNvSpPr txBox="1"/>
          <p:nvPr>
            <p:ph idx="4" type="body"/>
          </p:nvPr>
        </p:nvSpPr>
        <p:spPr>
          <a:xfrm>
            <a:off x="827584" y="3651870"/>
            <a:ext cx="3528392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68" name="Google Shape;68;p46"/>
          <p:cNvSpPr txBox="1"/>
          <p:nvPr>
            <p:ph idx="5" type="body"/>
          </p:nvPr>
        </p:nvSpPr>
        <p:spPr>
          <a:xfrm>
            <a:off x="827584" y="3363838"/>
            <a:ext cx="3528392" cy="3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69" name="Google Shape;69;p46"/>
          <p:cNvSpPr txBox="1"/>
          <p:nvPr>
            <p:ph idx="6" type="body"/>
          </p:nvPr>
        </p:nvSpPr>
        <p:spPr>
          <a:xfrm>
            <a:off x="4716016" y="2571750"/>
            <a:ext cx="3528392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70" name="Google Shape;70;p46"/>
          <p:cNvSpPr txBox="1"/>
          <p:nvPr>
            <p:ph idx="7" type="body"/>
          </p:nvPr>
        </p:nvSpPr>
        <p:spPr>
          <a:xfrm>
            <a:off x="4716016" y="2283718"/>
            <a:ext cx="3528392" cy="3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71" name="Google Shape;71;p46"/>
          <p:cNvSpPr txBox="1"/>
          <p:nvPr>
            <p:ph idx="8" type="body"/>
          </p:nvPr>
        </p:nvSpPr>
        <p:spPr>
          <a:xfrm>
            <a:off x="4716016" y="3651870"/>
            <a:ext cx="3528392" cy="720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72" name="Google Shape;72;p46"/>
          <p:cNvSpPr txBox="1"/>
          <p:nvPr>
            <p:ph idx="9" type="body"/>
          </p:nvPr>
        </p:nvSpPr>
        <p:spPr>
          <a:xfrm>
            <a:off x="4716016" y="3363838"/>
            <a:ext cx="3528392" cy="3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73" name="Google Shape;73;p46"/>
          <p:cNvSpPr txBox="1"/>
          <p:nvPr>
            <p:ph idx="10" type="dt"/>
          </p:nvPr>
        </p:nvSpPr>
        <p:spPr>
          <a:xfrm>
            <a:off x="457200" y="4876006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46"/>
          <p:cNvSpPr txBox="1"/>
          <p:nvPr>
            <p:ph idx="11" type="ftr"/>
          </p:nvPr>
        </p:nvSpPr>
        <p:spPr>
          <a:xfrm>
            <a:off x="3124200" y="4876006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46"/>
          <p:cNvSpPr txBox="1"/>
          <p:nvPr>
            <p:ph idx="12" type="sldNum"/>
          </p:nvPr>
        </p:nvSpPr>
        <p:spPr>
          <a:xfrm>
            <a:off x="6553200" y="4876006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and Project description">
  <p:cSld name="Picture and Project description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7"/>
          <p:cNvSpPr txBox="1"/>
          <p:nvPr>
            <p:ph type="title"/>
          </p:nvPr>
        </p:nvSpPr>
        <p:spPr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</p:spPr>
        <p:txBody>
          <a:bodyPr anchorCtr="1" anchor="ctr" bIns="19050" lIns="0" spcFirstLastPara="1" rIns="0" wrap="square" tIns="190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47"/>
          <p:cNvSpPr txBox="1"/>
          <p:nvPr>
            <p:ph idx="1" type="body"/>
          </p:nvPr>
        </p:nvSpPr>
        <p:spPr>
          <a:xfrm>
            <a:off x="4644008" y="1707654"/>
            <a:ext cx="3600400" cy="432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79" name="Google Shape;79;p47"/>
          <p:cNvSpPr txBox="1"/>
          <p:nvPr>
            <p:ph idx="2" type="body"/>
          </p:nvPr>
        </p:nvSpPr>
        <p:spPr>
          <a:xfrm>
            <a:off x="4644008" y="1419622"/>
            <a:ext cx="3600400" cy="3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80" name="Google Shape;80;p47"/>
          <p:cNvSpPr txBox="1"/>
          <p:nvPr>
            <p:ph idx="3" type="body"/>
          </p:nvPr>
        </p:nvSpPr>
        <p:spPr>
          <a:xfrm>
            <a:off x="4644008" y="2283718"/>
            <a:ext cx="3600400" cy="43204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81" name="Google Shape;81;p47"/>
          <p:cNvSpPr txBox="1"/>
          <p:nvPr>
            <p:ph idx="4" type="body"/>
          </p:nvPr>
        </p:nvSpPr>
        <p:spPr>
          <a:xfrm>
            <a:off x="4644008" y="1995686"/>
            <a:ext cx="3600400" cy="3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82" name="Google Shape;82;p47"/>
          <p:cNvSpPr txBox="1"/>
          <p:nvPr>
            <p:ph idx="5" type="body"/>
          </p:nvPr>
        </p:nvSpPr>
        <p:spPr>
          <a:xfrm>
            <a:off x="4644008" y="2931790"/>
            <a:ext cx="3600400" cy="1224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83" name="Google Shape;83;p47"/>
          <p:cNvSpPr txBox="1"/>
          <p:nvPr>
            <p:ph idx="6" type="body"/>
          </p:nvPr>
        </p:nvSpPr>
        <p:spPr>
          <a:xfrm>
            <a:off x="4644008" y="2643758"/>
            <a:ext cx="3600400" cy="3600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indent="-228600" lvl="2" marL="1371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7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indent="-228600" lvl="3" marL="1828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24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indent="-228600" lvl="4" marL="22860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1" i="0" sz="1800" u="none" cap="none" strike="noStrike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indent="-228600" lvl="5" marL="27432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indent="-228600" lvl="6" marL="32004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indent="-228600" lvl="7" marL="36576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indent="-228600" lvl="8" marL="4114800" marR="0" rtl="0" algn="ctr">
              <a:spcBef>
                <a:spcPts val="195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84" name="Google Shape;84;p47"/>
          <p:cNvSpPr/>
          <p:nvPr>
            <p:ph idx="7" type="pic"/>
          </p:nvPr>
        </p:nvSpPr>
        <p:spPr>
          <a:xfrm>
            <a:off x="755576" y="1419622"/>
            <a:ext cx="3672408" cy="2663676"/>
          </a:xfrm>
          <a:prstGeom prst="rect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sp>
      <p:sp>
        <p:nvSpPr>
          <p:cNvPr id="85" name="Google Shape;85;p47"/>
          <p:cNvSpPr txBox="1"/>
          <p:nvPr>
            <p:ph idx="10" type="dt"/>
          </p:nvPr>
        </p:nvSpPr>
        <p:spPr>
          <a:xfrm>
            <a:off x="457200" y="4876006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47"/>
          <p:cNvSpPr txBox="1"/>
          <p:nvPr>
            <p:ph idx="11" type="ftr"/>
          </p:nvPr>
        </p:nvSpPr>
        <p:spPr>
          <a:xfrm>
            <a:off x="3124200" y="4876006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47"/>
          <p:cNvSpPr txBox="1"/>
          <p:nvPr>
            <p:ph idx="12" type="sldNum"/>
          </p:nvPr>
        </p:nvSpPr>
        <p:spPr>
          <a:xfrm>
            <a:off x="6553200" y="4876006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4.jp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4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2.jpg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rgePaintStrip_Mint.png" id="10" name="Google Shape;10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3528" y="843558"/>
            <a:ext cx="8496944" cy="3421912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37"/>
          <p:cNvSpPr txBox="1"/>
          <p:nvPr>
            <p:ph type="title"/>
          </p:nvPr>
        </p:nvSpPr>
        <p:spPr>
          <a:xfrm>
            <a:off x="1643063" y="1752600"/>
            <a:ext cx="5853112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</p:sldLayoutIdLst>
  <p:transition spd="slow"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mallPaintStrip_Mint.png" id="16" name="Google Shape;16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555776" y="123478"/>
            <a:ext cx="4032448" cy="101662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9"/>
          <p:cNvSpPr txBox="1"/>
          <p:nvPr>
            <p:ph type="title"/>
          </p:nvPr>
        </p:nvSpPr>
        <p:spPr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</p:spPr>
        <p:txBody>
          <a:bodyPr anchorCtr="1" anchor="ctr" bIns="19050" lIns="0" spcFirstLastPara="1" rIns="0" wrap="square" tIns="190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39"/>
          <p:cNvSpPr txBox="1"/>
          <p:nvPr>
            <p:ph idx="11" type="ftr"/>
          </p:nvPr>
        </p:nvSpPr>
        <p:spPr>
          <a:xfrm>
            <a:off x="3124200" y="4876006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9" name="Google Shape;19;p39"/>
          <p:cNvSpPr txBox="1"/>
          <p:nvPr>
            <p:ph idx="12" type="sldNum"/>
          </p:nvPr>
        </p:nvSpPr>
        <p:spPr>
          <a:xfrm>
            <a:off x="6553200" y="4876006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39"/>
          <p:cNvSpPr txBox="1"/>
          <p:nvPr>
            <p:ph idx="10" type="dt"/>
          </p:nvPr>
        </p:nvSpPr>
        <p:spPr>
          <a:xfrm>
            <a:off x="457200" y="4876006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</p:sldLayoutIdLst>
  <p:transition spd="med"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7.png"/><Relationship Id="rId4" Type="http://schemas.openxmlformats.org/officeDocument/2006/relationships/image" Target="../media/image4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8.png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0.png"/><Relationship Id="rId4" Type="http://schemas.openxmlformats.org/officeDocument/2006/relationships/image" Target="../media/image53.png"/><Relationship Id="rId5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0.png"/><Relationship Id="rId4" Type="http://schemas.openxmlformats.org/officeDocument/2006/relationships/image" Target="../media/image24.png"/><Relationship Id="rId5" Type="http://schemas.openxmlformats.org/officeDocument/2006/relationships/image" Target="../media/image5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0.png"/><Relationship Id="rId4" Type="http://schemas.openxmlformats.org/officeDocument/2006/relationships/image" Target="../media/image24.png"/><Relationship Id="rId5" Type="http://schemas.openxmlformats.org/officeDocument/2006/relationships/image" Target="../media/image5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0.png"/><Relationship Id="rId4" Type="http://schemas.openxmlformats.org/officeDocument/2006/relationships/image" Target="../media/image24.png"/><Relationship Id="rId5" Type="http://schemas.openxmlformats.org/officeDocument/2006/relationships/image" Target="../media/image5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3.jpg"/><Relationship Id="rId4" Type="http://schemas.openxmlformats.org/officeDocument/2006/relationships/image" Target="../media/image24.png"/><Relationship Id="rId5" Type="http://schemas.openxmlformats.org/officeDocument/2006/relationships/image" Target="../media/image44.jpg"/><Relationship Id="rId6" Type="http://schemas.openxmlformats.org/officeDocument/2006/relationships/image" Target="../media/image55.jpg"/><Relationship Id="rId7" Type="http://schemas.openxmlformats.org/officeDocument/2006/relationships/image" Target="../media/image5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0.png"/><Relationship Id="rId4" Type="http://schemas.openxmlformats.org/officeDocument/2006/relationships/image" Target="../media/image24.png"/><Relationship Id="rId5" Type="http://schemas.openxmlformats.org/officeDocument/2006/relationships/image" Target="../media/image5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0.png"/><Relationship Id="rId4" Type="http://schemas.openxmlformats.org/officeDocument/2006/relationships/image" Target="../media/image24.png"/><Relationship Id="rId5" Type="http://schemas.openxmlformats.org/officeDocument/2006/relationships/image" Target="../media/image5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3.png"/><Relationship Id="rId4" Type="http://schemas.openxmlformats.org/officeDocument/2006/relationships/image" Target="../media/image5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3.png"/><Relationship Id="rId4" Type="http://schemas.openxmlformats.org/officeDocument/2006/relationships/image" Target="../media/image57.png"/><Relationship Id="rId5" Type="http://schemas.openxmlformats.org/officeDocument/2006/relationships/image" Target="../media/image59.png"/><Relationship Id="rId6" Type="http://schemas.openxmlformats.org/officeDocument/2006/relationships/image" Target="../media/image63.png"/><Relationship Id="rId7" Type="http://schemas.openxmlformats.org/officeDocument/2006/relationships/image" Target="../media/image5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3.png"/><Relationship Id="rId4" Type="http://schemas.openxmlformats.org/officeDocument/2006/relationships/image" Target="../media/image58.png"/><Relationship Id="rId5" Type="http://schemas.openxmlformats.org/officeDocument/2006/relationships/image" Target="../media/image60.png"/><Relationship Id="rId6" Type="http://schemas.openxmlformats.org/officeDocument/2006/relationships/image" Target="../media/image66.png"/><Relationship Id="rId7" Type="http://schemas.openxmlformats.org/officeDocument/2006/relationships/image" Target="../media/image5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3.png"/><Relationship Id="rId4" Type="http://schemas.openxmlformats.org/officeDocument/2006/relationships/image" Target="../media/image6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2.png"/><Relationship Id="rId4" Type="http://schemas.openxmlformats.org/officeDocument/2006/relationships/image" Target="../media/image5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3.png"/><Relationship Id="rId4" Type="http://schemas.openxmlformats.org/officeDocument/2006/relationships/image" Target="../media/image6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3.png"/><Relationship Id="rId4" Type="http://schemas.openxmlformats.org/officeDocument/2006/relationships/image" Target="../media/image61.png"/><Relationship Id="rId5" Type="http://schemas.openxmlformats.org/officeDocument/2006/relationships/image" Target="../media/image6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7.png"/><Relationship Id="rId4" Type="http://schemas.openxmlformats.org/officeDocument/2006/relationships/image" Target="../media/image70.png"/><Relationship Id="rId5" Type="http://schemas.openxmlformats.org/officeDocument/2006/relationships/image" Target="../media/image7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2.png"/><Relationship Id="rId4" Type="http://schemas.openxmlformats.org/officeDocument/2006/relationships/image" Target="../media/image71.png"/><Relationship Id="rId5" Type="http://schemas.openxmlformats.org/officeDocument/2006/relationships/image" Target="../media/image7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8.png"/><Relationship Id="rId4" Type="http://schemas.openxmlformats.org/officeDocument/2006/relationships/image" Target="../media/image45.png"/><Relationship Id="rId5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1"/>
          <p:cNvSpPr txBox="1"/>
          <p:nvPr>
            <p:ph type="title"/>
          </p:nvPr>
        </p:nvSpPr>
        <p:spPr>
          <a:xfrm>
            <a:off x="1591513" y="1739725"/>
            <a:ext cx="58530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5700">
                <a:latin typeface="Josefin Slab"/>
                <a:ea typeface="Josefin Slab"/>
                <a:cs typeface="Josefin Slab"/>
                <a:sym typeface="Josefin Slab"/>
              </a:rPr>
              <a:t>SAS Optimization Challenge</a:t>
            </a:r>
            <a:endParaRPr b="1" sz="6200"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523" name="Google Shape;523;p1"/>
          <p:cNvSpPr txBox="1"/>
          <p:nvPr>
            <p:ph idx="1" type="body"/>
          </p:nvPr>
        </p:nvSpPr>
        <p:spPr>
          <a:xfrm>
            <a:off x="325900" y="3256207"/>
            <a:ext cx="8229600" cy="17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34275" spcFirstLastPara="1" rIns="34275" wrap="square" tIns="17125">
            <a:noAutofit/>
          </a:bodyPr>
          <a:lstStyle/>
          <a:p>
            <a:pPr indent="0" lvl="0" marL="34290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Josefin Slab"/>
                <a:ea typeface="Josefin Slab"/>
                <a:cs typeface="Josefin Slab"/>
                <a:sym typeface="Josefin Slab"/>
              </a:rPr>
              <a:t>Team: Miss YSL</a:t>
            </a:r>
            <a:endParaRPr b="1"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0d9ad10cfa_3_83"/>
          <p:cNvSpPr txBox="1"/>
          <p:nvPr>
            <p:ph type="title"/>
          </p:nvPr>
        </p:nvSpPr>
        <p:spPr>
          <a:xfrm>
            <a:off x="2790825" y="228600"/>
            <a:ext cx="3535500" cy="705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19050" lIns="0" spcFirstLastPara="1" rIns="0" wrap="square" tIns="190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Josefin Slab"/>
                <a:ea typeface="Josefin Slab"/>
                <a:cs typeface="Josefin Slab"/>
                <a:sym typeface="Josefin Slab"/>
              </a:rPr>
              <a:t>Time Series Forecast</a:t>
            </a:r>
            <a:endParaRPr b="1"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624" name="Google Shape;624;g10d9ad10cfa_3_83"/>
          <p:cNvSpPr txBox="1"/>
          <p:nvPr>
            <p:ph idx="12" type="sldNum"/>
          </p:nvPr>
        </p:nvSpPr>
        <p:spPr>
          <a:xfrm>
            <a:off x="6553200" y="487600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625" name="Google Shape;625;g10d9ad10cfa_3_83"/>
          <p:cNvGraphicFramePr/>
          <p:nvPr/>
        </p:nvGraphicFramePr>
        <p:xfrm>
          <a:off x="383400" y="121949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{901C476F-3A12-4EA2-8517-5B9929F45651}</a:tableStyleId>
              </a:tblPr>
              <a:tblGrid>
                <a:gridCol w="3268375"/>
                <a:gridCol w="1871175"/>
                <a:gridCol w="3237650"/>
              </a:tblGrid>
              <a:tr h="986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solidFill>
                            <a:srgbClr val="595959"/>
                          </a:solidFill>
                          <a:latin typeface="Josefin Slab"/>
                          <a:ea typeface="Josefin Slab"/>
                          <a:cs typeface="Josefin Slab"/>
                          <a:sym typeface="Josefin Slab"/>
                        </a:rPr>
                        <a:t>SAS: Additive Season</a:t>
                      </a:r>
                      <a:endParaRPr b="1" sz="2500">
                        <a:solidFill>
                          <a:srgbClr val="595959"/>
                        </a:solidFill>
                        <a:latin typeface="Josefin Slab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solidFill>
                            <a:srgbClr val="595959"/>
                          </a:solidFill>
                          <a:latin typeface="Josefin Slab"/>
                          <a:ea typeface="Josefin Slab"/>
                          <a:cs typeface="Josefin Slab"/>
                          <a:sym typeface="Josefin Slab"/>
                        </a:rPr>
                        <a:t>Minitab</a:t>
                      </a:r>
                      <a:endParaRPr b="1" sz="2500">
                        <a:solidFill>
                          <a:srgbClr val="595959"/>
                        </a:solidFill>
                        <a:latin typeface="Josefin Slab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solidFill>
                            <a:srgbClr val="595959"/>
                          </a:solidFill>
                          <a:latin typeface="Josefin Slab"/>
                          <a:ea typeface="Josefin Slab"/>
                          <a:cs typeface="Josefin Slab"/>
                          <a:sym typeface="Josefin Slab"/>
                        </a:rPr>
                        <a:t>Python: ARIMA</a:t>
                      </a:r>
                      <a:endParaRPr b="1" sz="2500">
                        <a:solidFill>
                          <a:srgbClr val="595959"/>
                        </a:solidFill>
                        <a:latin typeface="Josefin Slab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T="91425" marB="91425" marR="91425" marL="91425" anchor="ctr"/>
                </a:tc>
              </a:tr>
              <a:tr h="986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solidFill>
                            <a:srgbClr val="595959"/>
                          </a:solidFill>
                          <a:latin typeface="Josefin Slab"/>
                          <a:ea typeface="Josefin Slab"/>
                          <a:cs typeface="Josefin Slab"/>
                          <a:sym typeface="Josefin Slab"/>
                        </a:rPr>
                        <a:t>SAS: Additive Winter</a:t>
                      </a:r>
                      <a:endParaRPr b="1" sz="2500">
                        <a:solidFill>
                          <a:srgbClr val="595959"/>
                        </a:solidFill>
                        <a:latin typeface="Josefin Slab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solidFill>
                            <a:srgbClr val="595959"/>
                          </a:solidFill>
                          <a:latin typeface="Josefin Slab"/>
                          <a:ea typeface="Josefin Slab"/>
                          <a:cs typeface="Josefin Slab"/>
                          <a:sym typeface="Josefin Slab"/>
                        </a:rPr>
                        <a:t>Excel</a:t>
                      </a:r>
                      <a:endParaRPr b="1" sz="2500">
                        <a:solidFill>
                          <a:srgbClr val="595959"/>
                        </a:solidFill>
                        <a:latin typeface="Josefin Slab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solidFill>
                            <a:srgbClr val="595959"/>
                          </a:solidFill>
                          <a:latin typeface="Josefin Slab"/>
                          <a:ea typeface="Josefin Slab"/>
                          <a:cs typeface="Josefin Slab"/>
                          <a:sym typeface="Josefin Slab"/>
                        </a:rPr>
                        <a:t>Python: SARIMAX</a:t>
                      </a:r>
                      <a:endParaRPr b="1" sz="2500">
                        <a:solidFill>
                          <a:srgbClr val="595959"/>
                        </a:solidFill>
                        <a:latin typeface="Josefin Slab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T="91425" marB="91425" marR="91425" marL="91425" anchor="ctr"/>
                </a:tc>
              </a:tr>
              <a:tr h="986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solidFill>
                            <a:srgbClr val="595959"/>
                          </a:solidFill>
                          <a:latin typeface="Josefin Slab"/>
                          <a:ea typeface="Josefin Slab"/>
                          <a:cs typeface="Josefin Slab"/>
                          <a:sym typeface="Josefin Slab"/>
                        </a:rPr>
                        <a:t>SAS: Random Walk</a:t>
                      </a:r>
                      <a:endParaRPr b="1" sz="2500">
                        <a:solidFill>
                          <a:srgbClr val="595959"/>
                        </a:solidFill>
                        <a:latin typeface="Josefin Slab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500">
                        <a:solidFill>
                          <a:srgbClr val="595959"/>
                        </a:solidFill>
                        <a:latin typeface="Josefin Slab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solidFill>
                            <a:srgbClr val="595959"/>
                          </a:solidFill>
                          <a:latin typeface="Josefin Slab"/>
                          <a:ea typeface="Josefin Slab"/>
                          <a:cs typeface="Josefin Slab"/>
                          <a:sym typeface="Josefin Slab"/>
                        </a:rPr>
                        <a:t>Python: Holt-Winters</a:t>
                      </a:r>
                      <a:endParaRPr b="1" sz="2500">
                        <a:solidFill>
                          <a:srgbClr val="595959"/>
                        </a:solidFill>
                        <a:latin typeface="Josefin Slab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T="91425" marB="91425" marR="91425" marL="91425" anchor="ctr"/>
                </a:tc>
              </a:tr>
              <a:tr h="585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solidFill>
                            <a:srgbClr val="595959"/>
                          </a:solidFill>
                          <a:latin typeface="Josefin Slab"/>
                          <a:ea typeface="Josefin Slab"/>
                          <a:cs typeface="Josefin Slab"/>
                          <a:sym typeface="Josefin Slab"/>
                        </a:rPr>
                        <a:t>…</a:t>
                      </a:r>
                      <a:endParaRPr b="1" sz="2500">
                        <a:solidFill>
                          <a:srgbClr val="595959"/>
                        </a:solidFill>
                        <a:latin typeface="Josefin Slab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solidFill>
                            <a:srgbClr val="595959"/>
                          </a:solidFill>
                          <a:latin typeface="Josefin Slab"/>
                          <a:ea typeface="Josefin Slab"/>
                          <a:cs typeface="Josefin Slab"/>
                          <a:sym typeface="Josefin Slab"/>
                        </a:rPr>
                        <a:t>…</a:t>
                      </a:r>
                      <a:endParaRPr b="1" sz="2500">
                        <a:solidFill>
                          <a:srgbClr val="595959"/>
                        </a:solidFill>
                        <a:latin typeface="Josefin Slab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solidFill>
                            <a:srgbClr val="595959"/>
                          </a:solidFill>
                          <a:latin typeface="Josefin Slab"/>
                          <a:ea typeface="Josefin Slab"/>
                          <a:cs typeface="Josefin Slab"/>
                          <a:sym typeface="Josefin Slab"/>
                        </a:rPr>
                        <a:t>…</a:t>
                      </a:r>
                      <a:endParaRPr b="1" sz="2500">
                        <a:solidFill>
                          <a:srgbClr val="595959"/>
                        </a:solidFill>
                        <a:latin typeface="Josefin Slab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26" name="Google Shape;626;g10d9ad10cfa_3_83"/>
          <p:cNvSpPr/>
          <p:nvPr/>
        </p:nvSpPr>
        <p:spPr>
          <a:xfrm>
            <a:off x="383400" y="2205500"/>
            <a:ext cx="3268500" cy="1971900"/>
          </a:xfrm>
          <a:prstGeom prst="rect">
            <a:avLst/>
          </a:prstGeom>
          <a:noFill/>
          <a:ln cap="flat" cmpd="sng" w="2857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g10d9ad10cfa_3_83"/>
          <p:cNvSpPr txBox="1"/>
          <p:nvPr>
            <p:ph idx="10" type="dt"/>
          </p:nvPr>
        </p:nvSpPr>
        <p:spPr>
          <a:xfrm>
            <a:off x="457200" y="487600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January 14, 2022 </a:t>
            </a:r>
            <a:endParaRPr/>
          </a:p>
        </p:txBody>
      </p:sp>
      <p:sp>
        <p:nvSpPr>
          <p:cNvPr id="628" name="Google Shape;628;g10d9ad10cfa_3_83"/>
          <p:cNvSpPr txBox="1"/>
          <p:nvPr>
            <p:ph idx="11" type="ftr"/>
          </p:nvPr>
        </p:nvSpPr>
        <p:spPr>
          <a:xfrm>
            <a:off x="3124200" y="4876006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Miss YSL Optimization Project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0d9ad10cfa_3_405"/>
          <p:cNvSpPr txBox="1"/>
          <p:nvPr>
            <p:ph idx="12" type="sldNum"/>
          </p:nvPr>
        </p:nvSpPr>
        <p:spPr>
          <a:xfrm>
            <a:off x="6553200" y="487600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4" name="Google Shape;634;g10d9ad10cfa_3_405"/>
          <p:cNvSpPr txBox="1"/>
          <p:nvPr>
            <p:ph type="title"/>
          </p:nvPr>
        </p:nvSpPr>
        <p:spPr>
          <a:xfrm>
            <a:off x="2790825" y="228600"/>
            <a:ext cx="3535500" cy="705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19050" lIns="0" spcFirstLastPara="1" rIns="0" wrap="square" tIns="190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Josefin Slab"/>
                <a:ea typeface="Josefin Slab"/>
                <a:cs typeface="Josefin Slab"/>
                <a:sym typeface="Josefin Slab"/>
              </a:rPr>
              <a:t>Time Series Forecast</a:t>
            </a:r>
            <a:endParaRPr b="1"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635" name="Google Shape;635;g10d9ad10cfa_3_405"/>
          <p:cNvSpPr txBox="1"/>
          <p:nvPr/>
        </p:nvSpPr>
        <p:spPr>
          <a:xfrm>
            <a:off x="0" y="1878196"/>
            <a:ext cx="1350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Cooling</a:t>
            </a:r>
            <a:endParaRPr b="1" sz="1800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636" name="Google Shape;636;g10d9ad10cfa_3_405"/>
          <p:cNvSpPr txBox="1"/>
          <p:nvPr/>
        </p:nvSpPr>
        <p:spPr>
          <a:xfrm>
            <a:off x="1324075" y="2914899"/>
            <a:ext cx="15441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>
                <a:latin typeface="Josefin Slab"/>
                <a:ea typeface="Josefin Slab"/>
                <a:cs typeface="Josefin Slab"/>
                <a:sym typeface="Josefin Slab"/>
              </a:rPr>
              <a:t>2022/1/9 - 15</a:t>
            </a:r>
            <a:endParaRPr i="0" sz="1600" u="none" cap="none" strike="noStrike">
              <a:solidFill>
                <a:srgbClr val="000000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637" name="Google Shape;637;g10d9ad10cfa_3_405"/>
          <p:cNvSpPr/>
          <p:nvPr/>
        </p:nvSpPr>
        <p:spPr>
          <a:xfrm>
            <a:off x="1679750" y="1878200"/>
            <a:ext cx="989700" cy="54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17,658</a:t>
            </a:r>
            <a:endParaRPr b="1" i="0" sz="1600" u="none" cap="none" strike="noStrike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cxnSp>
        <p:nvCxnSpPr>
          <p:cNvPr id="638" name="Google Shape;638;g10d9ad10cfa_3_405"/>
          <p:cNvCxnSpPr/>
          <p:nvPr/>
        </p:nvCxnSpPr>
        <p:spPr>
          <a:xfrm>
            <a:off x="1129500" y="2667150"/>
            <a:ext cx="7675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639" name="Google Shape;639;g10d9ad10cfa_3_405"/>
          <p:cNvCxnSpPr/>
          <p:nvPr/>
        </p:nvCxnSpPr>
        <p:spPr>
          <a:xfrm flipH="1">
            <a:off x="2171450" y="2403450"/>
            <a:ext cx="6300" cy="527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0" name="Google Shape;640;g10d9ad10cfa_3_405"/>
          <p:cNvSpPr txBox="1"/>
          <p:nvPr/>
        </p:nvSpPr>
        <p:spPr>
          <a:xfrm>
            <a:off x="0" y="4187075"/>
            <a:ext cx="1350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Main</a:t>
            </a:r>
            <a:endParaRPr b="1" sz="1800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cxnSp>
        <p:nvCxnSpPr>
          <p:cNvPr id="641" name="Google Shape;641;g10d9ad10cfa_3_405"/>
          <p:cNvCxnSpPr>
            <a:stCxn id="642" idx="2"/>
          </p:cNvCxnSpPr>
          <p:nvPr/>
        </p:nvCxnSpPr>
        <p:spPr>
          <a:xfrm flipH="1">
            <a:off x="3997375" y="2258738"/>
            <a:ext cx="3300" cy="672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3" name="Google Shape;643;g10d9ad10cfa_3_405"/>
          <p:cNvSpPr txBox="1"/>
          <p:nvPr/>
        </p:nvSpPr>
        <p:spPr>
          <a:xfrm>
            <a:off x="3228625" y="2914911"/>
            <a:ext cx="15441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>
                <a:latin typeface="Josefin Slab"/>
                <a:ea typeface="Josefin Slab"/>
                <a:cs typeface="Josefin Slab"/>
                <a:sym typeface="Josefin Slab"/>
              </a:rPr>
              <a:t>2022/1/16 - 22</a:t>
            </a:r>
            <a:endParaRPr i="0" sz="1600" u="none" cap="none" strike="noStrike">
              <a:solidFill>
                <a:srgbClr val="000000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cxnSp>
        <p:nvCxnSpPr>
          <p:cNvPr id="644" name="Google Shape;644;g10d9ad10cfa_3_405"/>
          <p:cNvCxnSpPr>
            <a:stCxn id="645" idx="2"/>
          </p:cNvCxnSpPr>
          <p:nvPr/>
        </p:nvCxnSpPr>
        <p:spPr>
          <a:xfrm flipH="1">
            <a:off x="5901925" y="1893525"/>
            <a:ext cx="3300" cy="1037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6" name="Google Shape;646;g10d9ad10cfa_3_405"/>
          <p:cNvSpPr txBox="1"/>
          <p:nvPr/>
        </p:nvSpPr>
        <p:spPr>
          <a:xfrm>
            <a:off x="5133175" y="2914911"/>
            <a:ext cx="15441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>
                <a:latin typeface="Josefin Slab"/>
                <a:ea typeface="Josefin Slab"/>
                <a:cs typeface="Josefin Slab"/>
                <a:sym typeface="Josefin Slab"/>
              </a:rPr>
              <a:t>2022/1/23 - 29</a:t>
            </a:r>
            <a:endParaRPr i="0" sz="1600" u="none" cap="none" strike="noStrike">
              <a:solidFill>
                <a:srgbClr val="000000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cxnSp>
        <p:nvCxnSpPr>
          <p:cNvPr id="647" name="Google Shape;647;g10d9ad10cfa_3_405"/>
          <p:cNvCxnSpPr>
            <a:stCxn id="648" idx="2"/>
          </p:cNvCxnSpPr>
          <p:nvPr/>
        </p:nvCxnSpPr>
        <p:spPr>
          <a:xfrm flipH="1">
            <a:off x="7930175" y="1717550"/>
            <a:ext cx="3300" cy="118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49" name="Google Shape;649;g10d9ad10cfa_3_405"/>
          <p:cNvSpPr txBox="1"/>
          <p:nvPr/>
        </p:nvSpPr>
        <p:spPr>
          <a:xfrm>
            <a:off x="7161425" y="2914911"/>
            <a:ext cx="1544100" cy="5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600">
                <a:latin typeface="Josefin Slab"/>
                <a:ea typeface="Josefin Slab"/>
                <a:cs typeface="Josefin Slab"/>
                <a:sym typeface="Josefin Slab"/>
              </a:rPr>
              <a:t>2022/1/30 - 2/5</a:t>
            </a:r>
            <a:endParaRPr i="0" sz="1600" u="none" cap="none" strike="noStrike">
              <a:solidFill>
                <a:srgbClr val="000000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642" name="Google Shape;642;g10d9ad10cfa_3_405"/>
          <p:cNvSpPr/>
          <p:nvPr/>
        </p:nvSpPr>
        <p:spPr>
          <a:xfrm>
            <a:off x="3505825" y="1717538"/>
            <a:ext cx="989700" cy="54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19,658</a:t>
            </a:r>
            <a:endParaRPr b="1" i="0" sz="1600" u="none" cap="none" strike="noStrike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645" name="Google Shape;645;g10d9ad10cfa_3_405"/>
          <p:cNvSpPr/>
          <p:nvPr/>
        </p:nvSpPr>
        <p:spPr>
          <a:xfrm>
            <a:off x="5410375" y="1352325"/>
            <a:ext cx="989700" cy="54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30,727</a:t>
            </a:r>
            <a:endParaRPr b="1" i="0" sz="1600" u="none" cap="none" strike="noStrike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648" name="Google Shape;648;g10d9ad10cfa_3_405"/>
          <p:cNvSpPr/>
          <p:nvPr/>
        </p:nvSpPr>
        <p:spPr>
          <a:xfrm>
            <a:off x="7390625" y="1176350"/>
            <a:ext cx="1085700" cy="54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35,065</a:t>
            </a:r>
            <a:endParaRPr b="1" i="0" sz="1600" u="none" cap="none" strike="noStrike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650" name="Google Shape;650;g10d9ad10cfa_3_405"/>
          <p:cNvSpPr/>
          <p:nvPr/>
        </p:nvSpPr>
        <p:spPr>
          <a:xfrm>
            <a:off x="1679750" y="4187075"/>
            <a:ext cx="989700" cy="54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35,339</a:t>
            </a:r>
            <a:endParaRPr b="1" i="0" sz="1600" u="none" cap="none" strike="noStrike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651" name="Google Shape;651;g10d9ad10cfa_3_405"/>
          <p:cNvSpPr/>
          <p:nvPr/>
        </p:nvSpPr>
        <p:spPr>
          <a:xfrm>
            <a:off x="3504175" y="4110875"/>
            <a:ext cx="989700" cy="54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35,273</a:t>
            </a:r>
            <a:endParaRPr b="1" i="0" sz="1600" u="none" cap="none" strike="noStrike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652" name="Google Shape;652;g10d9ad10cfa_3_405"/>
          <p:cNvSpPr/>
          <p:nvPr/>
        </p:nvSpPr>
        <p:spPr>
          <a:xfrm>
            <a:off x="5408725" y="3917950"/>
            <a:ext cx="989700" cy="54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41,414</a:t>
            </a:r>
            <a:endParaRPr b="1" i="0" sz="1600" u="none" cap="none" strike="noStrike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653" name="Google Shape;653;g10d9ad10cfa_3_405"/>
          <p:cNvSpPr/>
          <p:nvPr/>
        </p:nvSpPr>
        <p:spPr>
          <a:xfrm>
            <a:off x="7438625" y="3848750"/>
            <a:ext cx="989700" cy="541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6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42,795</a:t>
            </a:r>
            <a:endParaRPr b="1" i="0" sz="1600" u="none" cap="none" strike="noStrike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cxnSp>
        <p:nvCxnSpPr>
          <p:cNvPr id="654" name="Google Shape;654;g10d9ad10cfa_3_405"/>
          <p:cNvCxnSpPr>
            <a:endCxn id="651" idx="0"/>
          </p:cNvCxnSpPr>
          <p:nvPr/>
        </p:nvCxnSpPr>
        <p:spPr>
          <a:xfrm flipH="1">
            <a:off x="3999025" y="3440675"/>
            <a:ext cx="1500" cy="6702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5" name="Google Shape;655;g10d9ad10cfa_3_405"/>
          <p:cNvCxnSpPr>
            <a:endCxn id="652" idx="0"/>
          </p:cNvCxnSpPr>
          <p:nvPr/>
        </p:nvCxnSpPr>
        <p:spPr>
          <a:xfrm flipH="1">
            <a:off x="5903575" y="3364450"/>
            <a:ext cx="4800" cy="55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6" name="Google Shape;656;g10d9ad10cfa_3_405"/>
          <p:cNvCxnSpPr>
            <a:endCxn id="653" idx="0"/>
          </p:cNvCxnSpPr>
          <p:nvPr/>
        </p:nvCxnSpPr>
        <p:spPr>
          <a:xfrm flipH="1">
            <a:off x="7933475" y="3342650"/>
            <a:ext cx="3300" cy="50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57" name="Google Shape;657;g10d9ad10cfa_3_405"/>
          <p:cNvCxnSpPr>
            <a:endCxn id="650" idx="0"/>
          </p:cNvCxnSpPr>
          <p:nvPr/>
        </p:nvCxnSpPr>
        <p:spPr>
          <a:xfrm flipH="1">
            <a:off x="2174600" y="3437975"/>
            <a:ext cx="600" cy="749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8" name="Google Shape;658;g10d9ad10cfa_3_405"/>
          <p:cNvSpPr txBox="1"/>
          <p:nvPr>
            <p:ph idx="10" type="dt"/>
          </p:nvPr>
        </p:nvSpPr>
        <p:spPr>
          <a:xfrm>
            <a:off x="457200" y="487600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January 14, 2022 </a:t>
            </a:r>
            <a:endParaRPr/>
          </a:p>
        </p:txBody>
      </p:sp>
      <p:sp>
        <p:nvSpPr>
          <p:cNvPr id="659" name="Google Shape;659;g10d9ad10cfa_3_405"/>
          <p:cNvSpPr txBox="1"/>
          <p:nvPr>
            <p:ph idx="11" type="ftr"/>
          </p:nvPr>
        </p:nvSpPr>
        <p:spPr>
          <a:xfrm>
            <a:off x="3124200" y="4876006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Miss YSL Optimization Project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0d9ad10cfa_3_439"/>
          <p:cNvSpPr txBox="1"/>
          <p:nvPr>
            <p:ph idx="12" type="sldNum"/>
          </p:nvPr>
        </p:nvSpPr>
        <p:spPr>
          <a:xfrm>
            <a:off x="6553200" y="487600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65" name="Google Shape;665;g10d9ad10cfa_3_439"/>
          <p:cNvSpPr txBox="1"/>
          <p:nvPr>
            <p:ph type="title"/>
          </p:nvPr>
        </p:nvSpPr>
        <p:spPr>
          <a:xfrm>
            <a:off x="2790825" y="228600"/>
            <a:ext cx="3535500" cy="705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19050" lIns="0" spcFirstLastPara="1" rIns="0" wrap="square" tIns="190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Josefin Slab"/>
                <a:ea typeface="Josefin Slab"/>
                <a:cs typeface="Josefin Slab"/>
                <a:sym typeface="Josefin Slab"/>
              </a:rPr>
              <a:t>Time Series Forecast</a:t>
            </a:r>
            <a:endParaRPr b="1"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666" name="Google Shape;666;g10d9ad10cfa_3_439"/>
          <p:cNvSpPr/>
          <p:nvPr/>
        </p:nvSpPr>
        <p:spPr>
          <a:xfrm>
            <a:off x="666763" y="4178625"/>
            <a:ext cx="3762600" cy="44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g10d9ad10cfa_3_439"/>
          <p:cNvSpPr txBox="1"/>
          <p:nvPr/>
        </p:nvSpPr>
        <p:spPr>
          <a:xfrm>
            <a:off x="1560488" y="4292300"/>
            <a:ext cx="9876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500">
                <a:latin typeface="Josefin Slab"/>
                <a:ea typeface="Josefin Slab"/>
                <a:cs typeface="Josefin Slab"/>
                <a:sym typeface="Josefin Slab"/>
              </a:rPr>
              <a:t>Historical</a:t>
            </a:r>
            <a:endParaRPr i="0" sz="1500" u="none" cap="none" strike="noStrike">
              <a:solidFill>
                <a:srgbClr val="000000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668" name="Google Shape;668;g10d9ad10cfa_3_439"/>
          <p:cNvSpPr txBox="1"/>
          <p:nvPr/>
        </p:nvSpPr>
        <p:spPr>
          <a:xfrm>
            <a:off x="2893688" y="4292300"/>
            <a:ext cx="9876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500">
                <a:latin typeface="Josefin Slab"/>
                <a:ea typeface="Josefin Slab"/>
                <a:cs typeface="Josefin Slab"/>
                <a:sym typeface="Josefin Slab"/>
              </a:rPr>
              <a:t>Forecast</a:t>
            </a:r>
            <a:endParaRPr i="0" sz="1500" u="none" cap="none" strike="noStrike">
              <a:solidFill>
                <a:srgbClr val="000000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669" name="Google Shape;669;g10d9ad10cfa_3_439"/>
          <p:cNvSpPr/>
          <p:nvPr/>
        </p:nvSpPr>
        <p:spPr>
          <a:xfrm>
            <a:off x="1214888" y="4347250"/>
            <a:ext cx="345600" cy="1440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g10d9ad10cfa_3_439"/>
          <p:cNvSpPr/>
          <p:nvPr/>
        </p:nvSpPr>
        <p:spPr>
          <a:xfrm>
            <a:off x="2548088" y="4347250"/>
            <a:ext cx="345600" cy="1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g10d9ad10cfa_3_439"/>
          <p:cNvSpPr/>
          <p:nvPr/>
        </p:nvSpPr>
        <p:spPr>
          <a:xfrm>
            <a:off x="4714638" y="4178625"/>
            <a:ext cx="3762600" cy="449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g10d9ad10cfa_3_439"/>
          <p:cNvSpPr txBox="1"/>
          <p:nvPr/>
        </p:nvSpPr>
        <p:spPr>
          <a:xfrm>
            <a:off x="5608363" y="4292300"/>
            <a:ext cx="9876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500">
                <a:latin typeface="Josefin Slab"/>
                <a:ea typeface="Josefin Slab"/>
                <a:cs typeface="Josefin Slab"/>
                <a:sym typeface="Josefin Slab"/>
              </a:rPr>
              <a:t>Historical</a:t>
            </a:r>
            <a:endParaRPr i="0" sz="1500" u="none" cap="none" strike="noStrike">
              <a:solidFill>
                <a:srgbClr val="000000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673" name="Google Shape;673;g10d9ad10cfa_3_439"/>
          <p:cNvSpPr txBox="1"/>
          <p:nvPr/>
        </p:nvSpPr>
        <p:spPr>
          <a:xfrm>
            <a:off x="6941563" y="4292300"/>
            <a:ext cx="987600" cy="24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500">
                <a:latin typeface="Josefin Slab"/>
                <a:ea typeface="Josefin Slab"/>
                <a:cs typeface="Josefin Slab"/>
                <a:sym typeface="Josefin Slab"/>
              </a:rPr>
              <a:t>Forecast</a:t>
            </a:r>
            <a:endParaRPr i="0" sz="1500" u="none" cap="none" strike="noStrike">
              <a:solidFill>
                <a:srgbClr val="000000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674" name="Google Shape;674;g10d9ad10cfa_3_439"/>
          <p:cNvSpPr/>
          <p:nvPr/>
        </p:nvSpPr>
        <p:spPr>
          <a:xfrm>
            <a:off x="5262763" y="4347250"/>
            <a:ext cx="345600" cy="1440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g10d9ad10cfa_3_439"/>
          <p:cNvSpPr/>
          <p:nvPr/>
        </p:nvSpPr>
        <p:spPr>
          <a:xfrm>
            <a:off x="6595963" y="4347250"/>
            <a:ext cx="345600" cy="1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g10d9ad10cfa_3_439"/>
          <p:cNvSpPr txBox="1"/>
          <p:nvPr/>
        </p:nvSpPr>
        <p:spPr>
          <a:xfrm>
            <a:off x="1872625" y="1310896"/>
            <a:ext cx="1350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Cooling</a:t>
            </a:r>
            <a:endParaRPr b="1" sz="1800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677" name="Google Shape;677;g10d9ad10cfa_3_439"/>
          <p:cNvSpPr txBox="1"/>
          <p:nvPr/>
        </p:nvSpPr>
        <p:spPr>
          <a:xfrm>
            <a:off x="5920500" y="1310900"/>
            <a:ext cx="13509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Main</a:t>
            </a:r>
            <a:endParaRPr b="1" sz="1800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pic>
        <p:nvPicPr>
          <p:cNvPr id="678" name="Google Shape;678;g10d9ad10cfa_3_439" title="圖表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662" y="1852099"/>
            <a:ext cx="3762576" cy="2326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79" name="Google Shape;679;g10d9ad10cfa_3_439" title="圖表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790" y="1852100"/>
            <a:ext cx="3762561" cy="23265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80" name="Google Shape;680;g10d9ad10cfa_3_439"/>
          <p:cNvSpPr txBox="1"/>
          <p:nvPr>
            <p:ph idx="10" type="dt"/>
          </p:nvPr>
        </p:nvSpPr>
        <p:spPr>
          <a:xfrm>
            <a:off x="457200" y="487600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January 14, 2022 </a:t>
            </a:r>
            <a:endParaRPr/>
          </a:p>
        </p:txBody>
      </p:sp>
      <p:sp>
        <p:nvSpPr>
          <p:cNvPr id="681" name="Google Shape;681;g10d9ad10cfa_3_439"/>
          <p:cNvSpPr txBox="1"/>
          <p:nvPr>
            <p:ph idx="11" type="ftr"/>
          </p:nvPr>
        </p:nvSpPr>
        <p:spPr>
          <a:xfrm>
            <a:off x="3124200" y="4876006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Miss YSL Optimization Project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0d9ad10cfa_3_0"/>
          <p:cNvSpPr txBox="1"/>
          <p:nvPr>
            <p:ph type="title"/>
          </p:nvPr>
        </p:nvSpPr>
        <p:spPr>
          <a:xfrm>
            <a:off x="3171825" y="228600"/>
            <a:ext cx="2800500" cy="705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19050" lIns="0" spcFirstLastPara="1" rIns="0" wrap="square" tIns="190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Josefin Slab"/>
                <a:ea typeface="Josefin Slab"/>
                <a:cs typeface="Josefin Slab"/>
                <a:sym typeface="Josefin Slab"/>
              </a:rPr>
              <a:t>Objective 2</a:t>
            </a:r>
            <a:endParaRPr b="1"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687" name="Google Shape;687;g10d9ad10cfa_3_0"/>
          <p:cNvSpPr txBox="1"/>
          <p:nvPr>
            <p:ph idx="5" type="body"/>
          </p:nvPr>
        </p:nvSpPr>
        <p:spPr>
          <a:xfrm>
            <a:off x="732675" y="1445925"/>
            <a:ext cx="3600300" cy="27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/>
              <a:t>Bu</a:t>
            </a:r>
            <a:r>
              <a:rPr b="1" lang="en-US" sz="2300"/>
              <a:t>ild optimization model to </a:t>
            </a:r>
            <a:r>
              <a:rPr b="1" lang="en-US" sz="3000"/>
              <a:t>minimize total cost</a:t>
            </a:r>
            <a:r>
              <a:rPr b="1" lang="en-US" sz="2300"/>
              <a:t> with specified constraint.</a:t>
            </a:r>
            <a:endParaRPr/>
          </a:p>
        </p:txBody>
      </p:sp>
      <p:pic>
        <p:nvPicPr>
          <p:cNvPr descr="LargePaintSquare_Mint.png" id="688" name="Google Shape;688;g10d9ad10cfa_3_0"/>
          <p:cNvPicPr preferRelativeResize="0"/>
          <p:nvPr>
            <p:ph idx="7" type="pic"/>
          </p:nvPr>
        </p:nvPicPr>
        <p:blipFill rotWithShape="1">
          <a:blip r:embed="rId3">
            <a:alphaModFix/>
          </a:blip>
          <a:srcRect b="13741" l="0" r="0" t="13741"/>
          <a:stretch/>
        </p:blipFill>
        <p:spPr>
          <a:xfrm>
            <a:off x="4332976" y="1410335"/>
            <a:ext cx="3672408" cy="2663676"/>
          </a:xfrm>
          <a:prstGeom prst="rect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689" name="Google Shape;689;g10d9ad10cfa_3_0"/>
          <p:cNvSpPr txBox="1"/>
          <p:nvPr>
            <p:ph idx="12" type="sldNum"/>
          </p:nvPr>
        </p:nvSpPr>
        <p:spPr>
          <a:xfrm>
            <a:off x="6553200" y="487600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0" name="Google Shape;690;g10d9ad10cfa_3_0"/>
          <p:cNvSpPr/>
          <p:nvPr/>
        </p:nvSpPr>
        <p:spPr>
          <a:xfrm>
            <a:off x="4448100" y="1445925"/>
            <a:ext cx="3564764" cy="2953334"/>
          </a:xfrm>
          <a:custGeom>
            <a:rect b="b" l="l" r="r" t="t"/>
            <a:pathLst>
              <a:path extrusionOk="0" h="10507" w="12259">
                <a:moveTo>
                  <a:pt x="11981" y="0"/>
                </a:moveTo>
                <a:lnTo>
                  <a:pt x="11981" y="0"/>
                </a:lnTo>
                <a:cubicBezTo>
                  <a:pt x="246" y="0"/>
                  <a:pt x="246" y="0"/>
                  <a:pt x="246" y="0"/>
                </a:cubicBezTo>
                <a:cubicBezTo>
                  <a:pt x="123" y="0"/>
                  <a:pt x="0" y="124"/>
                  <a:pt x="0" y="278"/>
                </a:cubicBezTo>
                <a:cubicBezTo>
                  <a:pt x="0" y="8103"/>
                  <a:pt x="0" y="8103"/>
                  <a:pt x="0" y="8103"/>
                </a:cubicBezTo>
                <a:cubicBezTo>
                  <a:pt x="0" y="8256"/>
                  <a:pt x="123" y="8380"/>
                  <a:pt x="246" y="8380"/>
                </a:cubicBezTo>
                <a:cubicBezTo>
                  <a:pt x="4682" y="8380"/>
                  <a:pt x="4682" y="8380"/>
                  <a:pt x="4682" y="8380"/>
                </a:cubicBezTo>
                <a:cubicBezTo>
                  <a:pt x="4589" y="9520"/>
                  <a:pt x="4589" y="9520"/>
                  <a:pt x="4589" y="9520"/>
                </a:cubicBezTo>
                <a:cubicBezTo>
                  <a:pt x="4589" y="9520"/>
                  <a:pt x="4559" y="9858"/>
                  <a:pt x="4466" y="9951"/>
                </a:cubicBezTo>
                <a:cubicBezTo>
                  <a:pt x="4343" y="10074"/>
                  <a:pt x="4035" y="10260"/>
                  <a:pt x="4004" y="10321"/>
                </a:cubicBezTo>
                <a:cubicBezTo>
                  <a:pt x="3973" y="10413"/>
                  <a:pt x="3973" y="10444"/>
                  <a:pt x="4127" y="10474"/>
                </a:cubicBezTo>
                <a:cubicBezTo>
                  <a:pt x="4189" y="10506"/>
                  <a:pt x="5175" y="10506"/>
                  <a:pt x="6098" y="10506"/>
                </a:cubicBezTo>
                <a:cubicBezTo>
                  <a:pt x="7052" y="10506"/>
                  <a:pt x="8008" y="10506"/>
                  <a:pt x="8100" y="10474"/>
                </a:cubicBezTo>
                <a:cubicBezTo>
                  <a:pt x="8224" y="10444"/>
                  <a:pt x="8254" y="10413"/>
                  <a:pt x="8224" y="10321"/>
                </a:cubicBezTo>
                <a:cubicBezTo>
                  <a:pt x="8192" y="10260"/>
                  <a:pt x="7854" y="10074"/>
                  <a:pt x="7761" y="9951"/>
                </a:cubicBezTo>
                <a:cubicBezTo>
                  <a:pt x="7669" y="9858"/>
                  <a:pt x="7607" y="9520"/>
                  <a:pt x="7607" y="9520"/>
                </a:cubicBezTo>
                <a:cubicBezTo>
                  <a:pt x="7545" y="8380"/>
                  <a:pt x="7545" y="8380"/>
                  <a:pt x="7545" y="8380"/>
                </a:cubicBezTo>
                <a:cubicBezTo>
                  <a:pt x="11981" y="8380"/>
                  <a:pt x="11981" y="8380"/>
                  <a:pt x="11981" y="8380"/>
                </a:cubicBezTo>
                <a:cubicBezTo>
                  <a:pt x="12135" y="8380"/>
                  <a:pt x="12258" y="8256"/>
                  <a:pt x="12258" y="8103"/>
                </a:cubicBezTo>
                <a:cubicBezTo>
                  <a:pt x="12258" y="278"/>
                  <a:pt x="12258" y="278"/>
                  <a:pt x="12258" y="278"/>
                </a:cubicBezTo>
                <a:cubicBezTo>
                  <a:pt x="12258" y="124"/>
                  <a:pt x="12135" y="0"/>
                  <a:pt x="11981" y="0"/>
                </a:cubicBezTo>
                <a:close/>
                <a:moveTo>
                  <a:pt x="11797" y="7795"/>
                </a:moveTo>
                <a:lnTo>
                  <a:pt x="11797" y="7795"/>
                </a:lnTo>
                <a:cubicBezTo>
                  <a:pt x="430" y="7795"/>
                  <a:pt x="430" y="7795"/>
                  <a:pt x="430" y="7795"/>
                </a:cubicBezTo>
                <a:cubicBezTo>
                  <a:pt x="430" y="586"/>
                  <a:pt x="430" y="586"/>
                  <a:pt x="430" y="586"/>
                </a:cubicBezTo>
                <a:cubicBezTo>
                  <a:pt x="11797" y="586"/>
                  <a:pt x="11797" y="586"/>
                  <a:pt x="11797" y="586"/>
                </a:cubicBezTo>
                <a:lnTo>
                  <a:pt x="11797" y="7795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91" name="Google Shape;691;g10d9ad10cfa_3_0"/>
          <p:cNvSpPr txBox="1"/>
          <p:nvPr/>
        </p:nvSpPr>
        <p:spPr>
          <a:xfrm>
            <a:off x="4448101" y="1500463"/>
            <a:ext cx="3346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rPr>
              <a:t>Total Water Cos</a:t>
            </a:r>
            <a:r>
              <a:rPr b="1" lang="en-US" sz="260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rPr>
              <a:t>t</a:t>
            </a:r>
            <a:r>
              <a:rPr b="1" lang="en-US" sz="190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rPr>
              <a:t> </a:t>
            </a:r>
            <a:r>
              <a:rPr lang="en-US" sz="190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rPr>
              <a:t>= Cost of Water Co. + Cost of Water Storage Tank</a:t>
            </a:r>
            <a:endParaRPr sz="1500">
              <a:solidFill>
                <a:schemeClr val="lt1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692" name="Google Shape;692;g10d9ad10cfa_3_0"/>
          <p:cNvSpPr txBox="1"/>
          <p:nvPr/>
        </p:nvSpPr>
        <p:spPr>
          <a:xfrm>
            <a:off x="5972325" y="2689863"/>
            <a:ext cx="21336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Contract1 unit price</a:t>
            </a:r>
            <a:endParaRPr sz="17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= $0.12 per gallon</a:t>
            </a:r>
            <a:endParaRPr sz="1700"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Contract2 unit price = $0.18 per </a:t>
            </a:r>
            <a:r>
              <a:rPr lang="en-US" sz="17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gallon</a:t>
            </a:r>
            <a:r>
              <a:rPr lang="en-US" sz="17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 </a:t>
            </a:r>
            <a:endParaRPr sz="1700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693" name="Google Shape;693;g10d9ad10cfa_3_0"/>
          <p:cNvSpPr txBox="1"/>
          <p:nvPr/>
        </p:nvSpPr>
        <p:spPr>
          <a:xfrm>
            <a:off x="4135850" y="2828463"/>
            <a:ext cx="19311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rPr>
              <a:t>Purchase</a:t>
            </a:r>
            <a:endParaRPr b="1" sz="2500">
              <a:solidFill>
                <a:schemeClr val="lt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50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rPr>
              <a:t>Amount?</a:t>
            </a:r>
            <a:endParaRPr b="1" sz="1700">
              <a:solidFill>
                <a:schemeClr val="lt1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694" name="Google Shape;694;g10d9ad10cfa_3_0"/>
          <p:cNvSpPr txBox="1"/>
          <p:nvPr>
            <p:ph idx="10" type="dt"/>
          </p:nvPr>
        </p:nvSpPr>
        <p:spPr>
          <a:xfrm>
            <a:off x="457200" y="487600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January 14, 2022 </a:t>
            </a:r>
            <a:endParaRPr/>
          </a:p>
        </p:txBody>
      </p:sp>
      <p:sp>
        <p:nvSpPr>
          <p:cNvPr id="695" name="Google Shape;695;g10d9ad10cfa_3_0"/>
          <p:cNvSpPr txBox="1"/>
          <p:nvPr>
            <p:ph idx="11" type="ftr"/>
          </p:nvPr>
        </p:nvSpPr>
        <p:spPr>
          <a:xfrm>
            <a:off x="3124200" y="4876006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Miss YSL Optimization Project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10d9ad10cfa_3_56"/>
          <p:cNvSpPr txBox="1"/>
          <p:nvPr>
            <p:ph type="title"/>
          </p:nvPr>
        </p:nvSpPr>
        <p:spPr>
          <a:xfrm>
            <a:off x="2795400" y="283125"/>
            <a:ext cx="3553200" cy="705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19050" lIns="0" spcFirstLastPara="1" rIns="0" wrap="square" tIns="190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Josefin Slab"/>
                <a:ea typeface="Josefin Slab"/>
                <a:cs typeface="Josefin Slab"/>
                <a:sym typeface="Josefin Slab"/>
              </a:rPr>
              <a:t>Model Building Steps</a:t>
            </a:r>
            <a:endParaRPr b="1"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701" name="Google Shape;701;g10d9ad10cfa_3_56"/>
          <p:cNvSpPr txBox="1"/>
          <p:nvPr>
            <p:ph idx="1" type="body"/>
          </p:nvPr>
        </p:nvSpPr>
        <p:spPr>
          <a:xfrm>
            <a:off x="539550" y="3067431"/>
            <a:ext cx="15843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Identify model objectives and constraints</a:t>
            </a:r>
            <a:endParaRPr sz="1900"/>
          </a:p>
          <a:p>
            <a:pPr indent="0" lvl="0" marL="0" rtl="0" algn="ctr">
              <a:spcBef>
                <a:spcPts val="195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ctr">
              <a:spcBef>
                <a:spcPts val="195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702" name="Google Shape;702;g10d9ad10cfa_3_56"/>
          <p:cNvSpPr txBox="1"/>
          <p:nvPr>
            <p:ph idx="2" type="body"/>
          </p:nvPr>
        </p:nvSpPr>
        <p:spPr>
          <a:xfrm>
            <a:off x="2699800" y="3067430"/>
            <a:ext cx="15843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Turn into mathematical formulas.</a:t>
            </a:r>
            <a:endParaRPr sz="1900"/>
          </a:p>
          <a:p>
            <a:pPr indent="0" lvl="0" marL="0" rtl="0" algn="ctr">
              <a:spcBef>
                <a:spcPts val="195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ctr">
              <a:spcBef>
                <a:spcPts val="195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703" name="Google Shape;703;g10d9ad10cfa_3_56"/>
          <p:cNvSpPr txBox="1"/>
          <p:nvPr>
            <p:ph idx="3" type="body"/>
          </p:nvPr>
        </p:nvSpPr>
        <p:spPr>
          <a:xfrm>
            <a:off x="4860025" y="3067429"/>
            <a:ext cx="15843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95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900"/>
              <a:t>Set up on SAS</a:t>
            </a:r>
            <a:endParaRPr sz="1900"/>
          </a:p>
          <a:p>
            <a:pPr indent="0" lvl="0" marL="0" rtl="0" algn="ctr">
              <a:spcBef>
                <a:spcPts val="195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704" name="Google Shape;704;g10d9ad10cfa_3_56"/>
          <p:cNvSpPr txBox="1"/>
          <p:nvPr>
            <p:ph idx="4" type="body"/>
          </p:nvPr>
        </p:nvSpPr>
        <p:spPr>
          <a:xfrm>
            <a:off x="7020275" y="3067430"/>
            <a:ext cx="1584300" cy="9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950"/>
              </a:spcBef>
              <a:spcAft>
                <a:spcPts val="0"/>
              </a:spcAft>
              <a:buNone/>
            </a:pPr>
            <a:r>
              <a:rPr lang="en-US" sz="1900"/>
              <a:t>Run the solution on SAS</a:t>
            </a:r>
            <a:endParaRPr sz="1900"/>
          </a:p>
          <a:p>
            <a:pPr indent="0" lvl="0" marL="0" rtl="0" algn="ctr">
              <a:spcBef>
                <a:spcPts val="195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ctr">
              <a:spcBef>
                <a:spcPts val="195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705" name="Google Shape;705;g10d9ad10cfa_3_56"/>
          <p:cNvSpPr txBox="1"/>
          <p:nvPr>
            <p:ph idx="5" type="body"/>
          </p:nvPr>
        </p:nvSpPr>
        <p:spPr>
          <a:xfrm>
            <a:off x="755576" y="1995686"/>
            <a:ext cx="115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Josefin Slab"/>
                <a:ea typeface="Josefin Slab"/>
                <a:cs typeface="Josefin Slab"/>
                <a:sym typeface="Josefin Slab"/>
              </a:rPr>
              <a:t>0</a:t>
            </a:r>
            <a:r>
              <a:rPr b="1" lang="en-US" sz="2200">
                <a:latin typeface="Josefin Slab"/>
                <a:ea typeface="Josefin Slab"/>
                <a:cs typeface="Josefin Slab"/>
                <a:sym typeface="Josefin Slab"/>
              </a:rPr>
              <a:t>1</a:t>
            </a:r>
            <a:endParaRPr b="1" sz="2200"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706" name="Google Shape;706;g10d9ad10cfa_3_56"/>
          <p:cNvSpPr txBox="1"/>
          <p:nvPr>
            <p:ph idx="6" type="body"/>
          </p:nvPr>
        </p:nvSpPr>
        <p:spPr>
          <a:xfrm>
            <a:off x="2915816" y="1995686"/>
            <a:ext cx="115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Josefin Slab"/>
                <a:ea typeface="Josefin Slab"/>
                <a:cs typeface="Josefin Slab"/>
                <a:sym typeface="Josefin Slab"/>
              </a:rPr>
              <a:t>02</a:t>
            </a:r>
            <a:endParaRPr b="1" sz="2600"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707" name="Google Shape;707;g10d9ad10cfa_3_56"/>
          <p:cNvSpPr txBox="1"/>
          <p:nvPr>
            <p:ph idx="7" type="body"/>
          </p:nvPr>
        </p:nvSpPr>
        <p:spPr>
          <a:xfrm>
            <a:off x="5076056" y="1995686"/>
            <a:ext cx="115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Josefin Slab"/>
                <a:ea typeface="Josefin Slab"/>
                <a:cs typeface="Josefin Slab"/>
                <a:sym typeface="Josefin Slab"/>
              </a:rPr>
              <a:t>03</a:t>
            </a:r>
            <a:endParaRPr b="1" sz="2200"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708" name="Google Shape;708;g10d9ad10cfa_3_56"/>
          <p:cNvSpPr txBox="1"/>
          <p:nvPr>
            <p:ph idx="8" type="body"/>
          </p:nvPr>
        </p:nvSpPr>
        <p:spPr>
          <a:xfrm>
            <a:off x="7236296" y="1995686"/>
            <a:ext cx="11520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Josefin Slab"/>
                <a:ea typeface="Josefin Slab"/>
                <a:cs typeface="Josefin Slab"/>
                <a:sym typeface="Josefin Slab"/>
              </a:rPr>
              <a:t>04</a:t>
            </a:r>
            <a:endParaRPr b="1" sz="2600"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709" name="Google Shape;709;g10d9ad10cfa_3_56"/>
          <p:cNvSpPr txBox="1"/>
          <p:nvPr>
            <p:ph idx="12" type="sldNum"/>
          </p:nvPr>
        </p:nvSpPr>
        <p:spPr>
          <a:xfrm>
            <a:off x="6553200" y="487600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0" name="Google Shape;710;g10d9ad10cfa_3_56"/>
          <p:cNvSpPr txBox="1"/>
          <p:nvPr>
            <p:ph idx="10" type="dt"/>
          </p:nvPr>
        </p:nvSpPr>
        <p:spPr>
          <a:xfrm>
            <a:off x="457200" y="487600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January 14, 2022 </a:t>
            </a:r>
            <a:endParaRPr/>
          </a:p>
        </p:txBody>
      </p:sp>
      <p:sp>
        <p:nvSpPr>
          <p:cNvPr id="711" name="Google Shape;711;g10d9ad10cfa_3_56"/>
          <p:cNvSpPr txBox="1"/>
          <p:nvPr>
            <p:ph idx="11" type="ftr"/>
          </p:nvPr>
        </p:nvSpPr>
        <p:spPr>
          <a:xfrm>
            <a:off x="3124200" y="4876006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Miss YSL Optimization Project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rgePaintSquare_Mint.png" id="716" name="Google Shape;716;g10d9ad10cfa_4_27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3726" l="0" r="0" t="13726"/>
          <a:stretch/>
        </p:blipFill>
        <p:spPr>
          <a:xfrm>
            <a:off x="439449" y="1492250"/>
            <a:ext cx="3988525" cy="2892967"/>
          </a:xfrm>
          <a:prstGeom prst="rect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LargePaintSquare_Mint.png" id="717" name="Google Shape;717;g10d9ad10cfa_4_27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13726" l="0" r="0" t="13726"/>
          <a:stretch/>
        </p:blipFill>
        <p:spPr>
          <a:xfrm>
            <a:off x="4824751" y="1506363"/>
            <a:ext cx="3988525" cy="2892967"/>
          </a:xfrm>
          <a:prstGeom prst="rect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718" name="Google Shape;718;g10d9ad10cfa_4_27"/>
          <p:cNvSpPr txBox="1"/>
          <p:nvPr>
            <p:ph idx="12" type="sldNum"/>
          </p:nvPr>
        </p:nvSpPr>
        <p:spPr>
          <a:xfrm>
            <a:off x="6553200" y="487600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9" name="Google Shape;719;g10d9ad10cfa_4_27"/>
          <p:cNvSpPr txBox="1"/>
          <p:nvPr>
            <p:ph type="title"/>
          </p:nvPr>
        </p:nvSpPr>
        <p:spPr>
          <a:xfrm>
            <a:off x="2940900" y="324700"/>
            <a:ext cx="3174600" cy="705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19050" lIns="0" spcFirstLastPara="1" rIns="0" wrap="square" tIns="19050">
            <a:normAutofit/>
          </a:bodyPr>
          <a:lstStyle/>
          <a:p>
            <a:pPr indent="-33782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20"/>
              <a:buFont typeface="Josefin Slab"/>
              <a:buAutoNum type="arabicPeriod"/>
            </a:pPr>
            <a:r>
              <a:rPr b="1" lang="en-US" sz="2080">
                <a:latin typeface="Josefin Slab"/>
                <a:ea typeface="Josefin Slab"/>
                <a:cs typeface="Josefin Slab"/>
                <a:sym typeface="Josefin Slab"/>
              </a:rPr>
              <a:t>Identify Model </a:t>
            </a:r>
            <a:endParaRPr b="1" sz="2080"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80">
                <a:latin typeface="Josefin Slab"/>
                <a:ea typeface="Josefin Slab"/>
                <a:cs typeface="Josefin Slab"/>
                <a:sym typeface="Josefin Slab"/>
              </a:rPr>
              <a:t>Objectives and Constraints</a:t>
            </a:r>
            <a:endParaRPr b="1" sz="2080"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720" name="Google Shape;720;g10d9ad10cfa_4_27"/>
          <p:cNvSpPr txBox="1"/>
          <p:nvPr/>
        </p:nvSpPr>
        <p:spPr>
          <a:xfrm>
            <a:off x="1603275" y="1606925"/>
            <a:ext cx="15555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8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rPr>
              <a:t>Objectives</a:t>
            </a:r>
            <a:endParaRPr b="1"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721" name="Google Shape;721;g10d9ad10cfa_4_27"/>
          <p:cNvSpPr txBox="1"/>
          <p:nvPr/>
        </p:nvSpPr>
        <p:spPr>
          <a:xfrm>
            <a:off x="5964613" y="1588775"/>
            <a:ext cx="1708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80">
                <a:solidFill>
                  <a:srgbClr val="FFFFFF"/>
                </a:solidFill>
                <a:latin typeface="Josefin Slab"/>
                <a:ea typeface="Josefin Slab"/>
                <a:cs typeface="Josefin Slab"/>
                <a:sym typeface="Josefin Slab"/>
              </a:rPr>
              <a:t>Constraints</a:t>
            </a:r>
            <a:endParaRPr b="1" sz="1800">
              <a:solidFill>
                <a:srgbClr val="000000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722" name="Google Shape;722;g10d9ad10cfa_4_27"/>
          <p:cNvSpPr txBox="1"/>
          <p:nvPr>
            <p:ph idx="1" type="body"/>
          </p:nvPr>
        </p:nvSpPr>
        <p:spPr>
          <a:xfrm>
            <a:off x="948425" y="2451325"/>
            <a:ext cx="3348900" cy="15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0000FF"/>
                </a:solidFill>
                <a:latin typeface="Josefin Slab"/>
                <a:ea typeface="Josefin Slab"/>
                <a:cs typeface="Josefin Slab"/>
                <a:sym typeface="Josefin Slab"/>
              </a:rPr>
              <a:t>Minimize</a:t>
            </a:r>
            <a:endParaRPr b="1" sz="1900">
              <a:solidFill>
                <a:srgbClr val="0000FF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The overall </a:t>
            </a:r>
            <a:endParaRPr b="1" sz="1900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0000FF"/>
                </a:solidFill>
                <a:latin typeface="Josefin Slab"/>
                <a:ea typeface="Josefin Slab"/>
                <a:cs typeface="Josefin Slab"/>
                <a:sym typeface="Josefin Slab"/>
              </a:rPr>
              <a:t>purchase cost</a:t>
            </a:r>
            <a:r>
              <a:rPr b="1" lang="en-US" sz="19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 + </a:t>
            </a:r>
            <a:r>
              <a:rPr b="1" lang="en-US" sz="1900">
                <a:solidFill>
                  <a:srgbClr val="0000FF"/>
                </a:solidFill>
                <a:latin typeface="Josefin Slab"/>
                <a:ea typeface="Josefin Slab"/>
                <a:cs typeface="Josefin Slab"/>
                <a:sym typeface="Josefin Slab"/>
              </a:rPr>
              <a:t>treatment cost</a:t>
            </a:r>
            <a:endParaRPr b="1">
              <a:solidFill>
                <a:srgbClr val="0000FF"/>
              </a:solidFill>
            </a:endParaRPr>
          </a:p>
        </p:txBody>
      </p:sp>
      <p:sp>
        <p:nvSpPr>
          <p:cNvPr id="723" name="Google Shape;723;g10d9ad10cfa_4_27"/>
          <p:cNvSpPr txBox="1"/>
          <p:nvPr/>
        </p:nvSpPr>
        <p:spPr>
          <a:xfrm>
            <a:off x="4709525" y="2148250"/>
            <a:ext cx="4103700" cy="21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Didact Gothic"/>
              <a:buChar char="●"/>
            </a:pPr>
            <a:r>
              <a:rPr b="1" lang="en-US">
                <a:solidFill>
                  <a:srgbClr val="0000FF"/>
                </a:solidFill>
                <a:latin typeface="Josefin Slab"/>
                <a:ea typeface="Josefin Slab"/>
                <a:cs typeface="Josefin Slab"/>
                <a:sym typeface="Josefin Slab"/>
              </a:rPr>
              <a:t>Minimum purchase amount</a:t>
            </a:r>
            <a:r>
              <a:rPr b="1" lang="en-US">
                <a:solidFill>
                  <a:srgbClr val="CC0000"/>
                </a:solidFill>
                <a:latin typeface="Josefin Slab"/>
                <a:ea typeface="Josefin Slab"/>
                <a:cs typeface="Josefin Slab"/>
                <a:sym typeface="Josefin Slab"/>
              </a:rPr>
              <a:t> </a:t>
            </a:r>
            <a:r>
              <a:rPr b="1" lang="en-US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from The Water Co., based on the contract the company would signed.</a:t>
            </a:r>
            <a:endParaRPr b="1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Didact Gothic"/>
              <a:buChar char="●"/>
            </a:pPr>
            <a:r>
              <a:rPr b="1" lang="en-US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Ending water tank storage of each week </a:t>
            </a:r>
            <a:r>
              <a:rPr b="1" lang="en-US">
                <a:solidFill>
                  <a:srgbClr val="0000FF"/>
                </a:solidFill>
                <a:latin typeface="Josefin Slab"/>
                <a:ea typeface="Josefin Slab"/>
                <a:cs typeface="Josefin Slab"/>
                <a:sym typeface="Josefin Slab"/>
              </a:rPr>
              <a:t>&gt;= 30,000 gallons</a:t>
            </a:r>
            <a:r>
              <a:rPr b="1" lang="en-US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.</a:t>
            </a:r>
            <a:endParaRPr b="1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Didact Gothic"/>
              <a:buChar char="●"/>
            </a:pPr>
            <a:r>
              <a:rPr b="1" lang="en-US">
                <a:solidFill>
                  <a:srgbClr val="0000FF"/>
                </a:solidFill>
                <a:latin typeface="Josefin Slab"/>
                <a:ea typeface="Josefin Slab"/>
                <a:cs typeface="Josefin Slab"/>
                <a:sym typeface="Josefin Slab"/>
              </a:rPr>
              <a:t>At least 25%</a:t>
            </a:r>
            <a:r>
              <a:rPr b="1" lang="en-US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  of total water usage should come from the water storage tank.</a:t>
            </a:r>
            <a:endParaRPr b="1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Didact Gothic"/>
              <a:buChar char="●"/>
            </a:pPr>
            <a:r>
              <a:rPr b="1" lang="en-US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Amount sourced from purchase and water storage tank </a:t>
            </a:r>
            <a:r>
              <a:rPr b="1" lang="en-US">
                <a:solidFill>
                  <a:srgbClr val="0000FF"/>
                </a:solidFill>
                <a:latin typeface="Josefin Slab"/>
                <a:ea typeface="Josefin Slab"/>
                <a:cs typeface="Josefin Slab"/>
                <a:sym typeface="Josefin Slab"/>
              </a:rPr>
              <a:t>&gt;= Forecast.</a:t>
            </a:r>
            <a:endParaRPr b="1">
              <a:solidFill>
                <a:srgbClr val="0000FF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724" name="Google Shape;724;g10d9ad10cfa_4_27"/>
          <p:cNvSpPr txBox="1"/>
          <p:nvPr>
            <p:ph idx="10" type="dt"/>
          </p:nvPr>
        </p:nvSpPr>
        <p:spPr>
          <a:xfrm>
            <a:off x="457200" y="487600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January 14, 2022 </a:t>
            </a:r>
            <a:endParaRPr/>
          </a:p>
        </p:txBody>
      </p:sp>
      <p:sp>
        <p:nvSpPr>
          <p:cNvPr id="725" name="Google Shape;725;g10d9ad10cfa_4_27"/>
          <p:cNvSpPr txBox="1"/>
          <p:nvPr>
            <p:ph idx="11" type="ftr"/>
          </p:nvPr>
        </p:nvSpPr>
        <p:spPr>
          <a:xfrm>
            <a:off x="3124200" y="4876006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Miss YSL Optimization Project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ing_Mint.png" id="730" name="Google Shape;730;g10d9ad10cfa_4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100" y="-91902"/>
            <a:ext cx="1458200" cy="14490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oughtBubbleRightPoint_Mint.png" id="731" name="Google Shape;731;g10d9ad10cfa_4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212" y="1357162"/>
            <a:ext cx="1458176" cy="11792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argePaintSquare_Mint.png" id="732" name="Google Shape;732;g10d9ad10cfa_4_12"/>
          <p:cNvPicPr preferRelativeResize="0"/>
          <p:nvPr>
            <p:ph idx="2" type="pic"/>
          </p:nvPr>
        </p:nvPicPr>
        <p:blipFill rotWithShape="1">
          <a:blip r:embed="rId5">
            <a:alphaModFix/>
          </a:blip>
          <a:srcRect b="13726" l="0" r="0" t="13726"/>
          <a:stretch/>
        </p:blipFill>
        <p:spPr>
          <a:xfrm>
            <a:off x="1692325" y="1384300"/>
            <a:ext cx="7271025" cy="1125000"/>
          </a:xfrm>
          <a:prstGeom prst="rect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733" name="Google Shape;733;g10d9ad10cfa_4_12"/>
          <p:cNvSpPr txBox="1"/>
          <p:nvPr>
            <p:ph type="title"/>
          </p:nvPr>
        </p:nvSpPr>
        <p:spPr>
          <a:xfrm>
            <a:off x="2940900" y="324700"/>
            <a:ext cx="3174600" cy="705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19050" lIns="0" spcFirstLastPara="1" rIns="0" wrap="square" tIns="190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b="1" lang="en-US" sz="2080">
                <a:latin typeface="Josefin Slab"/>
                <a:ea typeface="Josefin Slab"/>
                <a:cs typeface="Josefin Slab"/>
                <a:sym typeface="Josefin Slab"/>
              </a:rPr>
              <a:t>2.  Turn into Mathematical Formula</a:t>
            </a:r>
            <a:endParaRPr b="1" sz="2080"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734" name="Google Shape;734;g10d9ad10cfa_4_12"/>
          <p:cNvSpPr txBox="1"/>
          <p:nvPr/>
        </p:nvSpPr>
        <p:spPr>
          <a:xfrm>
            <a:off x="746238" y="369388"/>
            <a:ext cx="155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Demonstrated </a:t>
            </a:r>
            <a:endParaRPr b="1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by</a:t>
            </a:r>
            <a:r>
              <a:rPr b="1" lang="en-US" u="sng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 week 1</a:t>
            </a:r>
            <a:endParaRPr b="1" sz="900" u="sng"/>
          </a:p>
        </p:txBody>
      </p:sp>
      <p:sp>
        <p:nvSpPr>
          <p:cNvPr id="735" name="Google Shape;735;g10d9ad10cfa_4_12"/>
          <p:cNvSpPr txBox="1"/>
          <p:nvPr/>
        </p:nvSpPr>
        <p:spPr>
          <a:xfrm>
            <a:off x="251577" y="1561300"/>
            <a:ext cx="11448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Given</a:t>
            </a:r>
            <a:endParaRPr b="1" sz="1900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736" name="Google Shape;736;g10d9ad10cfa_4_12"/>
          <p:cNvSpPr txBox="1"/>
          <p:nvPr/>
        </p:nvSpPr>
        <p:spPr>
          <a:xfrm>
            <a:off x="2136775" y="1519125"/>
            <a:ext cx="6734100" cy="9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x = Week1 water usage sourced from </a:t>
            </a:r>
            <a:r>
              <a:rPr b="1" lang="en-US" sz="1900">
                <a:solidFill>
                  <a:srgbClr val="0000FF"/>
                </a:solidFill>
                <a:latin typeface="Josefin Slab"/>
                <a:ea typeface="Josefin Slab"/>
                <a:cs typeface="Josefin Slab"/>
                <a:sym typeface="Josefin Slab"/>
              </a:rPr>
              <a:t>The Water Co</a:t>
            </a:r>
            <a:r>
              <a:rPr b="1" lang="en-US" sz="19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. </a:t>
            </a:r>
            <a:endParaRPr b="1" sz="1900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y = Week1 water usage sourced from </a:t>
            </a:r>
            <a:r>
              <a:rPr b="1" lang="en-US" sz="1900">
                <a:solidFill>
                  <a:srgbClr val="0000FF"/>
                </a:solidFill>
                <a:latin typeface="Josefin Slab"/>
                <a:ea typeface="Josefin Slab"/>
                <a:cs typeface="Josefin Slab"/>
                <a:sym typeface="Josefin Slab"/>
              </a:rPr>
              <a:t>Water Storage Tank</a:t>
            </a:r>
            <a:r>
              <a:rPr b="1" lang="en-US" sz="19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.</a:t>
            </a:r>
            <a:endParaRPr b="1" sz="1900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pic>
        <p:nvPicPr>
          <p:cNvPr descr="LargePaintSquare_Mint.png" id="737" name="Google Shape;737;g10d9ad10cfa_4_12"/>
          <p:cNvPicPr preferRelativeResize="0"/>
          <p:nvPr>
            <p:ph idx="2" type="pic"/>
          </p:nvPr>
        </p:nvPicPr>
        <p:blipFill rotWithShape="1">
          <a:blip r:embed="rId5">
            <a:alphaModFix/>
          </a:blip>
          <a:srcRect b="13726" l="0" r="0" t="13726"/>
          <a:stretch/>
        </p:blipFill>
        <p:spPr>
          <a:xfrm>
            <a:off x="1692325" y="2740425"/>
            <a:ext cx="7271025" cy="2135576"/>
          </a:xfrm>
          <a:prstGeom prst="rect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738" name="Google Shape;738;g10d9ad10cfa_4_12"/>
          <p:cNvSpPr txBox="1"/>
          <p:nvPr/>
        </p:nvSpPr>
        <p:spPr>
          <a:xfrm>
            <a:off x="2179650" y="2863900"/>
            <a:ext cx="6611100" cy="20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The </a:t>
            </a:r>
            <a:r>
              <a:rPr b="1" lang="en-US" sz="1900">
                <a:solidFill>
                  <a:srgbClr val="0000FF"/>
                </a:solidFill>
                <a:latin typeface="Josefin Slab"/>
                <a:ea typeface="Josefin Slab"/>
                <a:cs typeface="Josefin Slab"/>
                <a:sym typeface="Josefin Slab"/>
              </a:rPr>
              <a:t>overall usage cost</a:t>
            </a:r>
            <a:r>
              <a:rPr b="1" lang="en-US" sz="19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 from purchase the two sources.</a:t>
            </a:r>
            <a:endParaRPr b="1" sz="1900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Overall water usage cost in week1</a:t>
            </a:r>
            <a:endParaRPr b="1" sz="1900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= x * Week1 cost of purchase per gallon + </a:t>
            </a:r>
            <a:endParaRPr b="1" sz="1900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   y * Week1 treatment cost per gallon</a:t>
            </a:r>
            <a:endParaRPr sz="2000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B5394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descr="ThoughtBubbleRightPoint_Mint.png" id="739" name="Google Shape;739;g10d9ad10cfa_4_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887" y="3057712"/>
            <a:ext cx="1458176" cy="1179276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g10d9ad10cfa_4_12"/>
          <p:cNvSpPr txBox="1"/>
          <p:nvPr/>
        </p:nvSpPr>
        <p:spPr>
          <a:xfrm>
            <a:off x="204175" y="3218650"/>
            <a:ext cx="12396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Objective</a:t>
            </a:r>
            <a:endParaRPr b="1" sz="1900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741" name="Google Shape;741;g10d9ad10cfa_4_12"/>
          <p:cNvSpPr txBox="1"/>
          <p:nvPr>
            <p:ph idx="10" type="dt"/>
          </p:nvPr>
        </p:nvSpPr>
        <p:spPr>
          <a:xfrm>
            <a:off x="457200" y="487600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January 14, 2022 </a:t>
            </a:r>
            <a:endParaRPr/>
          </a:p>
        </p:txBody>
      </p:sp>
      <p:sp>
        <p:nvSpPr>
          <p:cNvPr id="742" name="Google Shape;742;g10d9ad10cfa_4_12"/>
          <p:cNvSpPr txBox="1"/>
          <p:nvPr>
            <p:ph idx="11" type="ftr"/>
          </p:nvPr>
        </p:nvSpPr>
        <p:spPr>
          <a:xfrm>
            <a:off x="3124200" y="4876006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Miss YSL Optimization Project</a:t>
            </a:r>
            <a:endParaRPr/>
          </a:p>
        </p:txBody>
      </p:sp>
      <p:sp>
        <p:nvSpPr>
          <p:cNvPr id="743" name="Google Shape;743;g10d9ad10cfa_4_12"/>
          <p:cNvSpPr txBox="1"/>
          <p:nvPr>
            <p:ph idx="12" type="sldNum"/>
          </p:nvPr>
        </p:nvSpPr>
        <p:spPr>
          <a:xfrm>
            <a:off x="6553200" y="487600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ing_Mint.png" id="748" name="Google Shape;748;g10d9ad10cfa_4_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100" y="-91902"/>
            <a:ext cx="1458200" cy="144906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g10d9ad10cfa_4_47"/>
          <p:cNvSpPr txBox="1"/>
          <p:nvPr>
            <p:ph type="title"/>
          </p:nvPr>
        </p:nvSpPr>
        <p:spPr>
          <a:xfrm>
            <a:off x="2940900" y="324700"/>
            <a:ext cx="3174600" cy="705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19050" lIns="0" spcFirstLastPara="1" rIns="0" wrap="square" tIns="190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80">
                <a:latin typeface="Josefin Slab"/>
                <a:ea typeface="Josefin Slab"/>
                <a:cs typeface="Josefin Slab"/>
                <a:sym typeface="Josefin Slab"/>
              </a:rPr>
              <a:t>2.  Turn into Mathematical Formula</a:t>
            </a:r>
            <a:endParaRPr b="1" sz="2080">
              <a:latin typeface="Josefin Slab"/>
              <a:ea typeface="Josefin Slab"/>
              <a:cs typeface="Josefin Slab"/>
              <a:sym typeface="Josefin Slab"/>
            </a:endParaRPr>
          </a:p>
        </p:txBody>
      </p:sp>
      <p:pic>
        <p:nvPicPr>
          <p:cNvPr descr="LargePaintSquare_Mint.png" id="750" name="Google Shape;750;g10d9ad10cfa_4_47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13726" l="0" r="0" t="13726"/>
          <a:stretch/>
        </p:blipFill>
        <p:spPr>
          <a:xfrm>
            <a:off x="1692325" y="1596575"/>
            <a:ext cx="7271025" cy="3279424"/>
          </a:xfrm>
          <a:prstGeom prst="rect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751" name="Google Shape;751;g10d9ad10cfa_4_47"/>
          <p:cNvSpPr txBox="1"/>
          <p:nvPr/>
        </p:nvSpPr>
        <p:spPr>
          <a:xfrm>
            <a:off x="2190175" y="1725600"/>
            <a:ext cx="6611100" cy="27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Overall water usage cost in week1</a:t>
            </a:r>
            <a:endParaRPr b="1" sz="1900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= x * Week1 cost of purchase per gallon + </a:t>
            </a:r>
            <a:endParaRPr b="1" sz="1900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   y * Week1 treatment cost per gallon</a:t>
            </a:r>
            <a:endParaRPr b="1" sz="1900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= x * </a:t>
            </a:r>
            <a:r>
              <a:rPr b="1" lang="en-US" sz="1900">
                <a:solidFill>
                  <a:srgbClr val="0000FF"/>
                </a:solidFill>
                <a:latin typeface="Josefin Slab"/>
                <a:ea typeface="Josefin Slab"/>
                <a:cs typeface="Josefin Slab"/>
                <a:sym typeface="Josefin Slab"/>
              </a:rPr>
              <a:t>Week1y cost of purchase per gallon</a:t>
            </a:r>
            <a:r>
              <a:rPr b="1" lang="en-US" sz="19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 + </a:t>
            </a:r>
            <a:endParaRPr b="1" sz="1900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9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   y * 0.18</a:t>
            </a:r>
            <a:endParaRPr b="1" sz="1900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15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Note: Week 1 purchase cost is 0.15 or 0.12, </a:t>
            </a:r>
            <a:r>
              <a:rPr b="1" lang="en-US" sz="1500">
                <a:solidFill>
                  <a:srgbClr val="0000FF"/>
                </a:solidFill>
                <a:latin typeface="Josefin Slab"/>
                <a:ea typeface="Josefin Slab"/>
                <a:cs typeface="Josefin Slab"/>
                <a:sym typeface="Josefin Slab"/>
              </a:rPr>
              <a:t>depending on the contract selected</a:t>
            </a:r>
            <a:r>
              <a:rPr b="1" lang="en-US" sz="15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.</a:t>
            </a:r>
            <a:endParaRPr b="1" sz="1500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0B5394"/>
              </a:solidFill>
              <a:latin typeface="Didact Gothic"/>
              <a:ea typeface="Didact Gothic"/>
              <a:cs typeface="Didact Gothic"/>
              <a:sym typeface="Didact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descr="ThoughtBubbleRightPoint_Mint.png" id="752" name="Google Shape;752;g10d9ad10cfa_4_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437" y="1856162"/>
            <a:ext cx="1458176" cy="1179276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g10d9ad10cfa_4_47"/>
          <p:cNvSpPr txBox="1"/>
          <p:nvPr/>
        </p:nvSpPr>
        <p:spPr>
          <a:xfrm>
            <a:off x="214725" y="2017100"/>
            <a:ext cx="12396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Objective</a:t>
            </a:r>
            <a:endParaRPr b="1" sz="1900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754" name="Google Shape;754;g10d9ad10cfa_4_47"/>
          <p:cNvSpPr txBox="1"/>
          <p:nvPr/>
        </p:nvSpPr>
        <p:spPr>
          <a:xfrm>
            <a:off x="746238" y="369388"/>
            <a:ext cx="155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Demonstrated </a:t>
            </a:r>
            <a:endParaRPr b="1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by</a:t>
            </a:r>
            <a:r>
              <a:rPr b="1" lang="en-US" u="sng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 week 1</a:t>
            </a:r>
            <a:endParaRPr b="1" sz="900" u="sng"/>
          </a:p>
        </p:txBody>
      </p:sp>
      <p:sp>
        <p:nvSpPr>
          <p:cNvPr id="755" name="Google Shape;755;g10d9ad10cfa_4_47"/>
          <p:cNvSpPr txBox="1"/>
          <p:nvPr>
            <p:ph idx="10" type="dt"/>
          </p:nvPr>
        </p:nvSpPr>
        <p:spPr>
          <a:xfrm>
            <a:off x="457200" y="487600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January 14, 2022 </a:t>
            </a:r>
            <a:endParaRPr/>
          </a:p>
        </p:txBody>
      </p:sp>
      <p:sp>
        <p:nvSpPr>
          <p:cNvPr id="756" name="Google Shape;756;g10d9ad10cfa_4_47"/>
          <p:cNvSpPr txBox="1"/>
          <p:nvPr>
            <p:ph idx="11" type="ftr"/>
          </p:nvPr>
        </p:nvSpPr>
        <p:spPr>
          <a:xfrm>
            <a:off x="3124200" y="4876006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Miss YSL Optimization Project</a:t>
            </a:r>
            <a:endParaRPr/>
          </a:p>
        </p:txBody>
      </p:sp>
      <p:sp>
        <p:nvSpPr>
          <p:cNvPr id="757" name="Google Shape;757;g10d9ad10cfa_4_47"/>
          <p:cNvSpPr txBox="1"/>
          <p:nvPr>
            <p:ph idx="12" type="sldNum"/>
          </p:nvPr>
        </p:nvSpPr>
        <p:spPr>
          <a:xfrm>
            <a:off x="6553200" y="487600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ing_Mint.png" id="762" name="Google Shape;762;g10d9ad10cfa_4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100" y="-91902"/>
            <a:ext cx="1458200" cy="1449060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g10d9ad10cfa_4_64"/>
          <p:cNvSpPr txBox="1"/>
          <p:nvPr>
            <p:ph type="title"/>
          </p:nvPr>
        </p:nvSpPr>
        <p:spPr>
          <a:xfrm>
            <a:off x="2940900" y="324700"/>
            <a:ext cx="3174600" cy="705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19050" lIns="0" spcFirstLastPara="1" rIns="0" wrap="square" tIns="190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80">
                <a:latin typeface="Josefin Slab"/>
                <a:ea typeface="Josefin Slab"/>
                <a:cs typeface="Josefin Slab"/>
                <a:sym typeface="Josefin Slab"/>
              </a:rPr>
              <a:t>2.  Turn into Mathematical Formula</a:t>
            </a:r>
            <a:endParaRPr b="1" sz="2080">
              <a:latin typeface="Josefin Slab"/>
              <a:ea typeface="Josefin Slab"/>
              <a:cs typeface="Josefin Slab"/>
              <a:sym typeface="Josefin Slab"/>
            </a:endParaRPr>
          </a:p>
        </p:txBody>
      </p:sp>
      <p:pic>
        <p:nvPicPr>
          <p:cNvPr descr="LargePaintSquare_Mint.png" id="764" name="Google Shape;764;g10d9ad10cfa_4_64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13726" l="0" r="0" t="13726"/>
          <a:stretch/>
        </p:blipFill>
        <p:spPr>
          <a:xfrm>
            <a:off x="1692325" y="1596575"/>
            <a:ext cx="7271025" cy="3279424"/>
          </a:xfrm>
          <a:prstGeom prst="rect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765" name="Google Shape;765;g10d9ad10cfa_4_64"/>
          <p:cNvSpPr txBox="1"/>
          <p:nvPr/>
        </p:nvSpPr>
        <p:spPr>
          <a:xfrm>
            <a:off x="2190175" y="1725600"/>
            <a:ext cx="6611100" cy="27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2200">
                <a:solidFill>
                  <a:srgbClr val="0000FF"/>
                </a:solidFill>
                <a:latin typeface="Josefin Slab"/>
                <a:ea typeface="Josefin Slab"/>
                <a:cs typeface="Josefin Slab"/>
                <a:sym typeface="Josefin Slab"/>
              </a:rPr>
              <a:t>Minimum purchase amount</a:t>
            </a:r>
            <a:r>
              <a:rPr b="1" lang="en-US" sz="22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 from The Water Co., based on the contract the company would signed.</a:t>
            </a:r>
            <a:endParaRPr b="1" sz="2200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00FF"/>
                </a:solidFill>
                <a:latin typeface="Josefin Slab"/>
                <a:ea typeface="Josefin Slab"/>
                <a:cs typeface="Josefin Slab"/>
                <a:sym typeface="Josefin Slab"/>
              </a:rPr>
              <a:t>x &gt;=25,000 </a:t>
            </a:r>
            <a:endParaRPr b="1" sz="2200">
              <a:solidFill>
                <a:srgbClr val="0000FF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00FF"/>
                </a:solidFill>
                <a:latin typeface="Josefin Slab"/>
                <a:ea typeface="Josefin Slab"/>
                <a:cs typeface="Josefin Slab"/>
                <a:sym typeface="Josefin Slab"/>
              </a:rPr>
              <a:t>or  </a:t>
            </a:r>
            <a:endParaRPr b="1" sz="2200">
              <a:solidFill>
                <a:srgbClr val="0000FF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</a:pPr>
            <a:r>
              <a:rPr b="1" lang="en-US" sz="2200">
                <a:solidFill>
                  <a:srgbClr val="0000FF"/>
                </a:solidFill>
                <a:latin typeface="Josefin Slab"/>
                <a:ea typeface="Josefin Slab"/>
                <a:cs typeface="Josefin Slab"/>
                <a:sym typeface="Josefin Slab"/>
              </a:rPr>
              <a:t>x &gt;=35,000</a:t>
            </a:r>
            <a:endParaRPr b="1" sz="2400">
              <a:solidFill>
                <a:srgbClr val="0000FF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pic>
        <p:nvPicPr>
          <p:cNvPr descr="ThoughtBubbleRightPoint_Mint.png" id="766" name="Google Shape;766;g10d9ad10cfa_4_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437" y="1856162"/>
            <a:ext cx="1458176" cy="1179276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g10d9ad10cfa_4_64"/>
          <p:cNvSpPr txBox="1"/>
          <p:nvPr/>
        </p:nvSpPr>
        <p:spPr>
          <a:xfrm>
            <a:off x="214725" y="2017100"/>
            <a:ext cx="12396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Constraint</a:t>
            </a:r>
            <a:endParaRPr b="1" sz="1700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01</a:t>
            </a:r>
            <a:endParaRPr b="1" sz="1600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768" name="Google Shape;768;g10d9ad10cfa_4_64"/>
          <p:cNvSpPr txBox="1"/>
          <p:nvPr/>
        </p:nvSpPr>
        <p:spPr>
          <a:xfrm>
            <a:off x="746238" y="369388"/>
            <a:ext cx="155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Demonstrated </a:t>
            </a:r>
            <a:endParaRPr b="1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by</a:t>
            </a:r>
            <a:r>
              <a:rPr b="1" lang="en-US" u="sng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 week 1</a:t>
            </a:r>
            <a:endParaRPr b="1" sz="900" u="sng"/>
          </a:p>
        </p:txBody>
      </p:sp>
      <p:sp>
        <p:nvSpPr>
          <p:cNvPr id="769" name="Google Shape;769;g10d9ad10cfa_4_64"/>
          <p:cNvSpPr txBox="1"/>
          <p:nvPr>
            <p:ph idx="10" type="dt"/>
          </p:nvPr>
        </p:nvSpPr>
        <p:spPr>
          <a:xfrm>
            <a:off x="457200" y="487600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January 14, 2022 </a:t>
            </a:r>
            <a:endParaRPr/>
          </a:p>
        </p:txBody>
      </p:sp>
      <p:sp>
        <p:nvSpPr>
          <p:cNvPr id="770" name="Google Shape;770;g10d9ad10cfa_4_64"/>
          <p:cNvSpPr txBox="1"/>
          <p:nvPr>
            <p:ph idx="11" type="ftr"/>
          </p:nvPr>
        </p:nvSpPr>
        <p:spPr>
          <a:xfrm>
            <a:off x="3124200" y="4876006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Miss YSL Optimization Project</a:t>
            </a:r>
            <a:endParaRPr/>
          </a:p>
        </p:txBody>
      </p:sp>
      <p:sp>
        <p:nvSpPr>
          <p:cNvPr id="771" name="Google Shape;771;g10d9ad10cfa_4_64"/>
          <p:cNvSpPr txBox="1"/>
          <p:nvPr>
            <p:ph idx="12" type="sldNum"/>
          </p:nvPr>
        </p:nvSpPr>
        <p:spPr>
          <a:xfrm>
            <a:off x="6553200" y="487600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ing_Mint.png" id="776" name="Google Shape;776;g10d9ad10cfa_4_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100" y="-91902"/>
            <a:ext cx="1458200" cy="1449060"/>
          </a:xfrm>
          <a:prstGeom prst="rect">
            <a:avLst/>
          </a:prstGeom>
          <a:noFill/>
          <a:ln>
            <a:noFill/>
          </a:ln>
        </p:spPr>
      </p:pic>
      <p:sp>
        <p:nvSpPr>
          <p:cNvPr id="777" name="Google Shape;777;g10d9ad10cfa_4_76"/>
          <p:cNvSpPr txBox="1"/>
          <p:nvPr>
            <p:ph type="title"/>
          </p:nvPr>
        </p:nvSpPr>
        <p:spPr>
          <a:xfrm>
            <a:off x="2940900" y="324700"/>
            <a:ext cx="3174600" cy="705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19050" lIns="0" spcFirstLastPara="1" rIns="0" wrap="square" tIns="190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80">
                <a:latin typeface="Josefin Slab"/>
                <a:ea typeface="Josefin Slab"/>
                <a:cs typeface="Josefin Slab"/>
                <a:sym typeface="Josefin Slab"/>
              </a:rPr>
              <a:t>2.  Turn into Mathematical Formula</a:t>
            </a:r>
            <a:endParaRPr b="1" sz="2080">
              <a:latin typeface="Josefin Slab"/>
              <a:ea typeface="Josefin Slab"/>
              <a:cs typeface="Josefin Slab"/>
              <a:sym typeface="Josefin Slab"/>
            </a:endParaRPr>
          </a:p>
        </p:txBody>
      </p:sp>
      <p:pic>
        <p:nvPicPr>
          <p:cNvPr descr="LargePaintSquare_Mint.png" id="778" name="Google Shape;778;g10d9ad10cfa_4_76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13726" l="0" r="0" t="13726"/>
          <a:stretch/>
        </p:blipFill>
        <p:spPr>
          <a:xfrm>
            <a:off x="1692325" y="1596575"/>
            <a:ext cx="7271025" cy="3279424"/>
          </a:xfrm>
          <a:prstGeom prst="rect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779" name="Google Shape;779;g10d9ad10cfa_4_76"/>
          <p:cNvSpPr txBox="1"/>
          <p:nvPr/>
        </p:nvSpPr>
        <p:spPr>
          <a:xfrm>
            <a:off x="1823700" y="1725600"/>
            <a:ext cx="7139700" cy="27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Ending water tank storage of each week </a:t>
            </a:r>
            <a:r>
              <a:rPr b="1" lang="en-US" sz="2000">
                <a:solidFill>
                  <a:srgbClr val="0000FF"/>
                </a:solidFill>
                <a:latin typeface="Josefin Slab"/>
                <a:ea typeface="Josefin Slab"/>
                <a:cs typeface="Josefin Slab"/>
                <a:sym typeface="Josefin Slab"/>
              </a:rPr>
              <a:t>&gt;= 30,000 gallons</a:t>
            </a:r>
            <a:r>
              <a:rPr b="1" lang="en-US" sz="20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.</a:t>
            </a:r>
            <a:endParaRPr b="1" sz="2000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(Beginning + Percipitation - Weekly usage from water tank &gt;=30,000</a:t>
            </a:r>
            <a:r>
              <a:rPr lang="en-US" sz="20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)</a:t>
            </a:r>
            <a:endParaRPr b="1" sz="2000">
              <a:solidFill>
                <a:srgbClr val="0000FF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0000FF"/>
                </a:solidFill>
                <a:latin typeface="Josefin Slab"/>
                <a:ea typeface="Josefin Slab"/>
                <a:cs typeface="Josefin Slab"/>
                <a:sym typeface="Josefin Slab"/>
              </a:rPr>
              <a:t>62,500 + 12,000 – y &gt;=30,000</a:t>
            </a:r>
            <a:endParaRPr b="1" sz="2200">
              <a:solidFill>
                <a:srgbClr val="0000FF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pic>
        <p:nvPicPr>
          <p:cNvPr descr="ThoughtBubbleRightPoint_Mint.png" id="780" name="Google Shape;780;g10d9ad10cfa_4_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437" y="1856162"/>
            <a:ext cx="1458176" cy="1179276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g10d9ad10cfa_4_76"/>
          <p:cNvSpPr txBox="1"/>
          <p:nvPr/>
        </p:nvSpPr>
        <p:spPr>
          <a:xfrm>
            <a:off x="214725" y="2017100"/>
            <a:ext cx="12396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Constraint</a:t>
            </a:r>
            <a:endParaRPr b="1" sz="1700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02</a:t>
            </a:r>
            <a:endParaRPr b="1" sz="1600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782" name="Google Shape;782;g10d9ad10cfa_4_76"/>
          <p:cNvSpPr txBox="1"/>
          <p:nvPr/>
        </p:nvSpPr>
        <p:spPr>
          <a:xfrm>
            <a:off x="746238" y="369388"/>
            <a:ext cx="155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Demonstrated </a:t>
            </a:r>
            <a:endParaRPr b="1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by</a:t>
            </a:r>
            <a:r>
              <a:rPr b="1" lang="en-US" u="sng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 week 1</a:t>
            </a:r>
            <a:endParaRPr b="1" sz="900" u="sng"/>
          </a:p>
        </p:txBody>
      </p:sp>
      <p:sp>
        <p:nvSpPr>
          <p:cNvPr id="783" name="Google Shape;783;g10d9ad10cfa_4_76"/>
          <p:cNvSpPr txBox="1"/>
          <p:nvPr>
            <p:ph idx="10" type="dt"/>
          </p:nvPr>
        </p:nvSpPr>
        <p:spPr>
          <a:xfrm>
            <a:off x="457200" y="487600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January 14, 2022 </a:t>
            </a:r>
            <a:endParaRPr/>
          </a:p>
        </p:txBody>
      </p:sp>
      <p:sp>
        <p:nvSpPr>
          <p:cNvPr id="784" name="Google Shape;784;g10d9ad10cfa_4_76"/>
          <p:cNvSpPr txBox="1"/>
          <p:nvPr>
            <p:ph idx="11" type="ftr"/>
          </p:nvPr>
        </p:nvSpPr>
        <p:spPr>
          <a:xfrm>
            <a:off x="3124200" y="4876006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Miss YSL Optimization Project</a:t>
            </a:r>
            <a:endParaRPr/>
          </a:p>
        </p:txBody>
      </p:sp>
      <p:sp>
        <p:nvSpPr>
          <p:cNvPr id="785" name="Google Shape;785;g10d9ad10cfa_4_76"/>
          <p:cNvSpPr txBox="1"/>
          <p:nvPr>
            <p:ph idx="12" type="sldNum"/>
          </p:nvPr>
        </p:nvSpPr>
        <p:spPr>
          <a:xfrm>
            <a:off x="6553200" y="487600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13"/>
          <p:cNvSpPr txBox="1"/>
          <p:nvPr>
            <p:ph type="title"/>
          </p:nvPr>
        </p:nvSpPr>
        <p:spPr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</p:spPr>
        <p:txBody>
          <a:bodyPr anchorCtr="1" anchor="ctr" bIns="19050" lIns="0" spcFirstLastPara="1" rIns="0" wrap="square" tIns="190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Josefin Slab"/>
                <a:ea typeface="Josefin Slab"/>
                <a:cs typeface="Josefin Slab"/>
                <a:sym typeface="Josefin Slab"/>
              </a:rPr>
              <a:t>Our Team</a:t>
            </a:r>
            <a:endParaRPr b="1"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529" name="Google Shape;529;p13"/>
          <p:cNvSpPr txBox="1"/>
          <p:nvPr>
            <p:ph idx="1" type="body"/>
          </p:nvPr>
        </p:nvSpPr>
        <p:spPr>
          <a:xfrm>
            <a:off x="6696167" y="3673238"/>
            <a:ext cx="165630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L</a:t>
            </a:r>
            <a:r>
              <a:rPr lang="en-US"/>
              <a:t>i-Ci Chuang</a:t>
            </a:r>
            <a:endParaRPr/>
          </a:p>
          <a:p>
            <a:pPr indent="0" lvl="0" marL="0" rtl="0" algn="l">
              <a:spcBef>
                <a:spcPts val="19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13"/>
          <p:cNvSpPr txBox="1"/>
          <p:nvPr>
            <p:ph idx="4" type="body"/>
          </p:nvPr>
        </p:nvSpPr>
        <p:spPr>
          <a:xfrm>
            <a:off x="791508" y="3673238"/>
            <a:ext cx="165630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M</a:t>
            </a:r>
            <a:r>
              <a:rPr lang="en-US"/>
              <a:t>u-Hua Hsu.</a:t>
            </a:r>
            <a:endParaRPr/>
          </a:p>
          <a:p>
            <a:pPr indent="0" lvl="0" marL="0" rtl="0" algn="l">
              <a:spcBef>
                <a:spcPts val="19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13"/>
          <p:cNvSpPr txBox="1"/>
          <p:nvPr>
            <p:ph idx="7" type="body"/>
          </p:nvPr>
        </p:nvSpPr>
        <p:spPr>
          <a:xfrm>
            <a:off x="4679849" y="3673238"/>
            <a:ext cx="165630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S</a:t>
            </a:r>
            <a:r>
              <a:rPr lang="en-US"/>
              <a:t>u-Tien Lee.</a:t>
            </a:r>
            <a:endParaRPr/>
          </a:p>
        </p:txBody>
      </p:sp>
      <p:sp>
        <p:nvSpPr>
          <p:cNvPr id="532" name="Google Shape;532;p13"/>
          <p:cNvSpPr txBox="1"/>
          <p:nvPr>
            <p:ph idx="13" type="body"/>
          </p:nvPr>
        </p:nvSpPr>
        <p:spPr>
          <a:xfrm>
            <a:off x="2735715" y="3673238"/>
            <a:ext cx="165630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Y</a:t>
            </a:r>
            <a:r>
              <a:rPr lang="en-US"/>
              <a:t>i-Hsuan Hsu</a:t>
            </a:r>
            <a:endParaRPr/>
          </a:p>
          <a:p>
            <a:pPr indent="0" lvl="0" marL="0" rtl="0" algn="l">
              <a:spcBef>
                <a:spcPts val="19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3" name="Google Shape;533;p13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0" l="14261" r="14254" t="0"/>
          <a:stretch/>
        </p:blipFill>
        <p:spPr>
          <a:xfrm>
            <a:off x="6768183" y="1657203"/>
            <a:ext cx="1512166" cy="1931532"/>
          </a:xfrm>
          <a:prstGeom prst="rect">
            <a:avLst/>
          </a:prstGeom>
          <a:noFill/>
          <a:ln cap="sq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descr="LargePaintSquare_Mint.png" id="534" name="Google Shape;534;p13"/>
          <p:cNvPicPr preferRelativeResize="0"/>
          <p:nvPr>
            <p:ph idx="6" type="pic"/>
          </p:nvPr>
        </p:nvPicPr>
        <p:blipFill rotWithShape="1">
          <a:blip r:embed="rId4">
            <a:alphaModFix/>
          </a:blip>
          <a:srcRect b="0" l="2305" r="2305" t="0"/>
          <a:stretch/>
        </p:blipFill>
        <p:spPr>
          <a:xfrm>
            <a:off x="863522" y="1657203"/>
            <a:ext cx="1512166" cy="1931530"/>
          </a:xfrm>
          <a:prstGeom prst="rect">
            <a:avLst/>
          </a:prstGeom>
          <a:noFill/>
          <a:ln cap="sq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descr="LargePaintSquare_Mint.png" id="535" name="Google Shape;535;p13"/>
          <p:cNvPicPr preferRelativeResize="0"/>
          <p:nvPr>
            <p:ph idx="9" type="pic"/>
          </p:nvPr>
        </p:nvPicPr>
        <p:blipFill rotWithShape="1">
          <a:blip r:embed="rId4">
            <a:alphaModFix/>
          </a:blip>
          <a:srcRect b="0" l="2255" r="2254" t="0"/>
          <a:stretch/>
        </p:blipFill>
        <p:spPr>
          <a:xfrm>
            <a:off x="4751861" y="1657203"/>
            <a:ext cx="1512166" cy="1931530"/>
          </a:xfrm>
          <a:prstGeom prst="rect">
            <a:avLst/>
          </a:prstGeom>
          <a:noFill/>
          <a:ln cap="sq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descr="LargePaintSquare_Mint.png" id="536" name="Google Shape;536;p13"/>
          <p:cNvPicPr preferRelativeResize="0"/>
          <p:nvPr>
            <p:ph idx="15" type="pic"/>
          </p:nvPr>
        </p:nvPicPr>
        <p:blipFill rotWithShape="1">
          <a:blip r:embed="rId4">
            <a:alphaModFix/>
          </a:blip>
          <a:srcRect b="0" l="2253" r="2253" t="0"/>
          <a:stretch/>
        </p:blipFill>
        <p:spPr>
          <a:xfrm>
            <a:off x="2807725" y="1657203"/>
            <a:ext cx="1512166" cy="1931530"/>
          </a:xfrm>
          <a:prstGeom prst="rect">
            <a:avLst/>
          </a:prstGeom>
          <a:noFill/>
          <a:ln cap="sq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50"/>
              </a:srgbClr>
            </a:outerShdw>
          </a:effectLst>
        </p:spPr>
      </p:pic>
      <p:pic>
        <p:nvPicPr>
          <p:cNvPr descr="Image" id="537" name="Google Shape;537;p13"/>
          <p:cNvPicPr preferRelativeResize="0"/>
          <p:nvPr/>
        </p:nvPicPr>
        <p:blipFill rotWithShape="1">
          <a:blip r:embed="rId5">
            <a:alphaModFix/>
          </a:blip>
          <a:srcRect b="18804" l="0" r="0" t="0"/>
          <a:stretch/>
        </p:blipFill>
        <p:spPr>
          <a:xfrm>
            <a:off x="863575" y="1657200"/>
            <a:ext cx="1512175" cy="193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13"/>
          <p:cNvPicPr preferRelativeResize="0"/>
          <p:nvPr/>
        </p:nvPicPr>
        <p:blipFill rotWithShape="1">
          <a:blip r:embed="rId6">
            <a:alphaModFix/>
          </a:blip>
          <a:srcRect b="10376" l="5199" r="7418" t="8428"/>
          <a:stretch/>
        </p:blipFill>
        <p:spPr>
          <a:xfrm>
            <a:off x="2807650" y="1657200"/>
            <a:ext cx="1512175" cy="1931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13"/>
          <p:cNvPicPr preferRelativeResize="0"/>
          <p:nvPr/>
        </p:nvPicPr>
        <p:blipFill rotWithShape="1">
          <a:blip r:embed="rId7">
            <a:alphaModFix/>
          </a:blip>
          <a:srcRect b="0" l="13499" r="13492" t="6742"/>
          <a:stretch/>
        </p:blipFill>
        <p:spPr>
          <a:xfrm>
            <a:off x="4751850" y="1657200"/>
            <a:ext cx="1512175" cy="1931525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13"/>
          <p:cNvSpPr txBox="1"/>
          <p:nvPr>
            <p:ph idx="4294967295" type="dt"/>
          </p:nvPr>
        </p:nvSpPr>
        <p:spPr>
          <a:xfrm>
            <a:off x="457200" y="487600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January 14, 2022 </a:t>
            </a:r>
            <a:endParaRPr/>
          </a:p>
        </p:txBody>
      </p:sp>
      <p:sp>
        <p:nvSpPr>
          <p:cNvPr id="541" name="Google Shape;541;p13"/>
          <p:cNvSpPr txBox="1"/>
          <p:nvPr>
            <p:ph idx="4294967295" type="ftr"/>
          </p:nvPr>
        </p:nvSpPr>
        <p:spPr>
          <a:xfrm>
            <a:off x="3124200" y="4876006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Miss YSL Optimization Project</a:t>
            </a:r>
            <a:endParaRPr/>
          </a:p>
        </p:txBody>
      </p:sp>
      <p:sp>
        <p:nvSpPr>
          <p:cNvPr id="542" name="Google Shape;542;p13"/>
          <p:cNvSpPr txBox="1"/>
          <p:nvPr>
            <p:ph idx="4294967295" type="sldNum"/>
          </p:nvPr>
        </p:nvSpPr>
        <p:spPr>
          <a:xfrm>
            <a:off x="6553200" y="487600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ing_Mint.png" id="790" name="Google Shape;790;g10d9ad10cfa_4_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100" y="-91902"/>
            <a:ext cx="1458200" cy="1449060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g10d9ad10cfa_4_88"/>
          <p:cNvSpPr txBox="1"/>
          <p:nvPr>
            <p:ph type="title"/>
          </p:nvPr>
        </p:nvSpPr>
        <p:spPr>
          <a:xfrm>
            <a:off x="2940900" y="324700"/>
            <a:ext cx="3174600" cy="705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19050" lIns="0" spcFirstLastPara="1" rIns="0" wrap="square" tIns="190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80">
                <a:latin typeface="Josefin Slab"/>
                <a:ea typeface="Josefin Slab"/>
                <a:cs typeface="Josefin Slab"/>
                <a:sym typeface="Josefin Slab"/>
              </a:rPr>
              <a:t>2.  Turn into Mathematical Formula</a:t>
            </a:r>
            <a:endParaRPr b="1" sz="2080">
              <a:latin typeface="Josefin Slab"/>
              <a:ea typeface="Josefin Slab"/>
              <a:cs typeface="Josefin Slab"/>
              <a:sym typeface="Josefin Slab"/>
            </a:endParaRPr>
          </a:p>
        </p:txBody>
      </p:sp>
      <p:pic>
        <p:nvPicPr>
          <p:cNvPr descr="LargePaintSquare_Mint.png" id="792" name="Google Shape;792;g10d9ad10cfa_4_88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13726" l="0" r="0" t="13726"/>
          <a:stretch/>
        </p:blipFill>
        <p:spPr>
          <a:xfrm>
            <a:off x="1692325" y="1596575"/>
            <a:ext cx="7271025" cy="3279424"/>
          </a:xfrm>
          <a:prstGeom prst="rect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793" name="Google Shape;793;g10d9ad10cfa_4_88"/>
          <p:cNvSpPr txBox="1"/>
          <p:nvPr/>
        </p:nvSpPr>
        <p:spPr>
          <a:xfrm>
            <a:off x="2190175" y="1725600"/>
            <a:ext cx="6611100" cy="27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00FF"/>
                </a:solidFill>
                <a:latin typeface="Josefin Slab"/>
                <a:ea typeface="Josefin Slab"/>
                <a:cs typeface="Josefin Slab"/>
                <a:sym typeface="Josefin Slab"/>
              </a:rPr>
              <a:t>At least 25%  </a:t>
            </a:r>
            <a:r>
              <a:rPr b="1" lang="en-US" sz="2200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rPr>
              <a:t>of total water usage should come from the water storage tank.</a:t>
            </a:r>
            <a:endParaRPr b="1" sz="2200">
              <a:solidFill>
                <a:srgbClr val="343434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00FF"/>
                </a:solidFill>
                <a:latin typeface="Josefin Slab"/>
                <a:ea typeface="Josefin Slab"/>
                <a:cs typeface="Josefin Slab"/>
                <a:sym typeface="Josefin Slab"/>
              </a:rPr>
              <a:t>y &gt;= (x+y)*0.25</a:t>
            </a:r>
            <a:endParaRPr b="1" sz="2400">
              <a:solidFill>
                <a:srgbClr val="0000FF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pic>
        <p:nvPicPr>
          <p:cNvPr descr="ThoughtBubbleRightPoint_Mint.png" id="794" name="Google Shape;794;g10d9ad10cfa_4_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437" y="1856162"/>
            <a:ext cx="1458176" cy="1179276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g10d9ad10cfa_4_88"/>
          <p:cNvSpPr txBox="1"/>
          <p:nvPr/>
        </p:nvSpPr>
        <p:spPr>
          <a:xfrm>
            <a:off x="214725" y="2017100"/>
            <a:ext cx="12396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Constraint</a:t>
            </a:r>
            <a:endParaRPr b="1" sz="1700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03</a:t>
            </a:r>
            <a:endParaRPr b="1" sz="1600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796" name="Google Shape;796;g10d9ad10cfa_4_88"/>
          <p:cNvSpPr txBox="1"/>
          <p:nvPr/>
        </p:nvSpPr>
        <p:spPr>
          <a:xfrm>
            <a:off x="746238" y="369388"/>
            <a:ext cx="155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Demonstrated </a:t>
            </a:r>
            <a:endParaRPr b="1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by</a:t>
            </a:r>
            <a:r>
              <a:rPr b="1" lang="en-US" u="sng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 week 1</a:t>
            </a:r>
            <a:endParaRPr b="1" sz="900" u="sng"/>
          </a:p>
        </p:txBody>
      </p:sp>
      <p:sp>
        <p:nvSpPr>
          <p:cNvPr id="797" name="Google Shape;797;g10d9ad10cfa_4_88"/>
          <p:cNvSpPr txBox="1"/>
          <p:nvPr>
            <p:ph idx="10" type="dt"/>
          </p:nvPr>
        </p:nvSpPr>
        <p:spPr>
          <a:xfrm>
            <a:off x="457200" y="487600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January 14, 2022 </a:t>
            </a:r>
            <a:endParaRPr/>
          </a:p>
        </p:txBody>
      </p:sp>
      <p:sp>
        <p:nvSpPr>
          <p:cNvPr id="798" name="Google Shape;798;g10d9ad10cfa_4_88"/>
          <p:cNvSpPr txBox="1"/>
          <p:nvPr>
            <p:ph idx="11" type="ftr"/>
          </p:nvPr>
        </p:nvSpPr>
        <p:spPr>
          <a:xfrm>
            <a:off x="3124200" y="4876006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Miss YSL Optimization Project</a:t>
            </a:r>
            <a:endParaRPr/>
          </a:p>
        </p:txBody>
      </p:sp>
      <p:sp>
        <p:nvSpPr>
          <p:cNvPr id="799" name="Google Shape;799;g10d9ad10cfa_4_88"/>
          <p:cNvSpPr txBox="1"/>
          <p:nvPr>
            <p:ph idx="12" type="sldNum"/>
          </p:nvPr>
        </p:nvSpPr>
        <p:spPr>
          <a:xfrm>
            <a:off x="6553200" y="487600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ing_Mint.png" id="804" name="Google Shape;804;g10d9ad10cfa_4_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100" y="-91902"/>
            <a:ext cx="1458200" cy="1449060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g10d9ad10cfa_4_100"/>
          <p:cNvSpPr txBox="1"/>
          <p:nvPr>
            <p:ph type="title"/>
          </p:nvPr>
        </p:nvSpPr>
        <p:spPr>
          <a:xfrm>
            <a:off x="2940900" y="324700"/>
            <a:ext cx="3174600" cy="705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19050" lIns="0" spcFirstLastPara="1" rIns="0" wrap="square" tIns="1905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80">
                <a:latin typeface="Josefin Slab"/>
                <a:ea typeface="Josefin Slab"/>
                <a:cs typeface="Josefin Slab"/>
                <a:sym typeface="Josefin Slab"/>
              </a:rPr>
              <a:t>2.  Turn into Mathematical Formula</a:t>
            </a:r>
            <a:endParaRPr b="1" sz="2080">
              <a:latin typeface="Josefin Slab"/>
              <a:ea typeface="Josefin Slab"/>
              <a:cs typeface="Josefin Slab"/>
              <a:sym typeface="Josefin Slab"/>
            </a:endParaRPr>
          </a:p>
        </p:txBody>
      </p:sp>
      <p:pic>
        <p:nvPicPr>
          <p:cNvPr descr="LargePaintSquare_Mint.png" id="806" name="Google Shape;806;g10d9ad10cfa_4_100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13726" l="0" r="0" t="13726"/>
          <a:stretch/>
        </p:blipFill>
        <p:spPr>
          <a:xfrm>
            <a:off x="1692325" y="1596575"/>
            <a:ext cx="7271025" cy="3279424"/>
          </a:xfrm>
          <a:prstGeom prst="rect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807" name="Google Shape;807;g10d9ad10cfa_4_100"/>
          <p:cNvSpPr txBox="1"/>
          <p:nvPr/>
        </p:nvSpPr>
        <p:spPr>
          <a:xfrm>
            <a:off x="2190175" y="1725600"/>
            <a:ext cx="6611100" cy="27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rPr>
              <a:t>Amount sourced from purchase and water storage tank </a:t>
            </a:r>
            <a:r>
              <a:rPr b="1" lang="en-US" sz="2200">
                <a:solidFill>
                  <a:srgbClr val="0000FF"/>
                </a:solidFill>
                <a:latin typeface="Josefin Slab"/>
                <a:ea typeface="Josefin Slab"/>
                <a:cs typeface="Josefin Slab"/>
                <a:sym typeface="Josefin Slab"/>
              </a:rPr>
              <a:t>&gt;= Forecast</a:t>
            </a:r>
            <a:r>
              <a:rPr b="1" lang="en-US" sz="2200">
                <a:solidFill>
                  <a:srgbClr val="343434"/>
                </a:solidFill>
                <a:latin typeface="Josefin Slab"/>
                <a:ea typeface="Josefin Slab"/>
                <a:cs typeface="Josefin Slab"/>
                <a:sym typeface="Josefin Slab"/>
              </a:rPr>
              <a:t>.</a:t>
            </a:r>
            <a:endParaRPr b="1" sz="2200">
              <a:solidFill>
                <a:srgbClr val="343434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0000FF"/>
                </a:solidFill>
                <a:latin typeface="Josefin Slab"/>
                <a:ea typeface="Josefin Slab"/>
                <a:cs typeface="Josefin Slab"/>
                <a:sym typeface="Josefin Slab"/>
              </a:rPr>
              <a:t>x+y &gt;= Forecast total demand for week 1</a:t>
            </a:r>
            <a:endParaRPr b="1" sz="2400">
              <a:solidFill>
                <a:srgbClr val="0000FF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pic>
        <p:nvPicPr>
          <p:cNvPr descr="ThoughtBubbleRightPoint_Mint.png" id="808" name="Google Shape;808;g10d9ad10cfa_4_10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5437" y="1856162"/>
            <a:ext cx="1458176" cy="1179276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g10d9ad10cfa_4_100"/>
          <p:cNvSpPr txBox="1"/>
          <p:nvPr/>
        </p:nvSpPr>
        <p:spPr>
          <a:xfrm>
            <a:off x="214725" y="2017100"/>
            <a:ext cx="12396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Constraint</a:t>
            </a:r>
            <a:endParaRPr b="1" sz="1700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04</a:t>
            </a:r>
            <a:endParaRPr b="1" sz="1600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810" name="Google Shape;810;g10d9ad10cfa_4_100"/>
          <p:cNvSpPr txBox="1"/>
          <p:nvPr/>
        </p:nvSpPr>
        <p:spPr>
          <a:xfrm>
            <a:off x="746238" y="369388"/>
            <a:ext cx="155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Demonstrated </a:t>
            </a:r>
            <a:endParaRPr b="1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by</a:t>
            </a:r>
            <a:r>
              <a:rPr b="1" lang="en-US" u="sng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 week 1</a:t>
            </a:r>
            <a:endParaRPr b="1" sz="900" u="sng"/>
          </a:p>
        </p:txBody>
      </p:sp>
      <p:sp>
        <p:nvSpPr>
          <p:cNvPr id="811" name="Google Shape;811;g10d9ad10cfa_4_100"/>
          <p:cNvSpPr txBox="1"/>
          <p:nvPr>
            <p:ph idx="10" type="dt"/>
          </p:nvPr>
        </p:nvSpPr>
        <p:spPr>
          <a:xfrm>
            <a:off x="457200" y="487600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January 14, 2022 </a:t>
            </a:r>
            <a:endParaRPr/>
          </a:p>
        </p:txBody>
      </p:sp>
      <p:sp>
        <p:nvSpPr>
          <p:cNvPr id="812" name="Google Shape;812;g10d9ad10cfa_4_100"/>
          <p:cNvSpPr txBox="1"/>
          <p:nvPr>
            <p:ph idx="11" type="ftr"/>
          </p:nvPr>
        </p:nvSpPr>
        <p:spPr>
          <a:xfrm>
            <a:off x="3124200" y="4876006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Miss YSL Optimization Project</a:t>
            </a:r>
            <a:endParaRPr/>
          </a:p>
        </p:txBody>
      </p:sp>
      <p:sp>
        <p:nvSpPr>
          <p:cNvPr id="813" name="Google Shape;813;g10d9ad10cfa_4_100"/>
          <p:cNvSpPr txBox="1"/>
          <p:nvPr>
            <p:ph idx="12" type="sldNum"/>
          </p:nvPr>
        </p:nvSpPr>
        <p:spPr>
          <a:xfrm>
            <a:off x="6553200" y="487600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oughtBubbleRightPoint_Mint.png" id="818" name="Google Shape;818;g10d9ad10cfa_1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3500" y="1208275"/>
            <a:ext cx="2722000" cy="1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g10d9ad10cfa_1_26"/>
          <p:cNvSpPr txBox="1"/>
          <p:nvPr>
            <p:ph type="title"/>
          </p:nvPr>
        </p:nvSpPr>
        <p:spPr>
          <a:xfrm>
            <a:off x="3124200" y="457300"/>
            <a:ext cx="3381300" cy="705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19050" lIns="0" spcFirstLastPara="1" rIns="0" wrap="square" tIns="190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rPr>
              <a:t>3. Set up on SAS</a:t>
            </a:r>
            <a:endParaRPr b="1">
              <a:solidFill>
                <a:schemeClr val="lt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820" name="Google Shape;820;g10d9ad10cfa_1_26"/>
          <p:cNvSpPr txBox="1"/>
          <p:nvPr>
            <p:ph idx="12" type="sldNum"/>
          </p:nvPr>
        </p:nvSpPr>
        <p:spPr>
          <a:xfrm>
            <a:off x="6553200" y="487600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ThoughtBubbleRightPoint_Mint.png" id="821" name="Google Shape;821;g10d9ad10cfa_1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525" y="1208275"/>
            <a:ext cx="2722000" cy="1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g10d9ad10cfa_1_26"/>
          <p:cNvSpPr txBox="1"/>
          <p:nvPr/>
        </p:nvSpPr>
        <p:spPr>
          <a:xfrm>
            <a:off x="641750" y="1762475"/>
            <a:ext cx="1734900" cy="504000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index</a:t>
            </a:r>
            <a:endParaRPr b="1" i="0" sz="2400" u="none" cap="none" strike="noStrike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823" name="Google Shape;823;g10d9ad10cfa_1_26"/>
          <p:cNvSpPr txBox="1"/>
          <p:nvPr/>
        </p:nvSpPr>
        <p:spPr>
          <a:xfrm>
            <a:off x="3691924" y="1762475"/>
            <a:ext cx="1670400" cy="504000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2400">
                <a:latin typeface="Josefin Slab"/>
                <a:ea typeface="Josefin Slab"/>
                <a:cs typeface="Josefin Slab"/>
                <a:sym typeface="Josefin Slab"/>
              </a:rPr>
              <a:t>parameters</a:t>
            </a:r>
            <a:endParaRPr b="1" sz="2400">
              <a:latin typeface="Josefin Slab"/>
              <a:ea typeface="Josefin Slab"/>
              <a:cs typeface="Josefin Slab"/>
              <a:sym typeface="Josefin Slab"/>
            </a:endParaRPr>
          </a:p>
        </p:txBody>
      </p:sp>
      <p:pic>
        <p:nvPicPr>
          <p:cNvPr descr="ThoughtBubbleRightPoint_Mint.png" id="824" name="Google Shape;824;g10d9ad10cfa_1_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1208275"/>
            <a:ext cx="2722000" cy="1835125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g10d9ad10cfa_1_26"/>
          <p:cNvSpPr/>
          <p:nvPr/>
        </p:nvSpPr>
        <p:spPr>
          <a:xfrm>
            <a:off x="3696350" y="1762475"/>
            <a:ext cx="1670400" cy="504000"/>
          </a:xfrm>
          <a:prstGeom prst="rect">
            <a:avLst/>
          </a:prstGeom>
          <a:solidFill>
            <a:srgbClr val="FFFFFF">
              <a:alpha val="58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6" name="Google Shape;826;g10d9ad10cfa_1_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4425" y="3125025"/>
            <a:ext cx="7158949" cy="13648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27" name="Google Shape;827;g10d9ad10cfa_1_26"/>
          <p:cNvSpPr txBox="1"/>
          <p:nvPr/>
        </p:nvSpPr>
        <p:spPr>
          <a:xfrm>
            <a:off x="6652361" y="1762475"/>
            <a:ext cx="1558800" cy="504000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2400">
                <a:latin typeface="Josefin Slab"/>
                <a:ea typeface="Josefin Slab"/>
                <a:cs typeface="Josefin Slab"/>
                <a:sym typeface="Josefin Slab"/>
              </a:rPr>
              <a:t>variables</a:t>
            </a:r>
            <a:endParaRPr b="1" sz="2400"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828" name="Google Shape;828;g10d9ad10cfa_1_26"/>
          <p:cNvSpPr/>
          <p:nvPr/>
        </p:nvSpPr>
        <p:spPr>
          <a:xfrm>
            <a:off x="6652350" y="1762475"/>
            <a:ext cx="1558800" cy="504000"/>
          </a:xfrm>
          <a:prstGeom prst="rect">
            <a:avLst/>
          </a:prstGeom>
          <a:solidFill>
            <a:srgbClr val="FFFFFF">
              <a:alpha val="58330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9" name="Google Shape;829;g10d9ad10cfa_1_26"/>
          <p:cNvSpPr txBox="1"/>
          <p:nvPr>
            <p:ph idx="10" type="dt"/>
          </p:nvPr>
        </p:nvSpPr>
        <p:spPr>
          <a:xfrm>
            <a:off x="457200" y="487600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January 14, 2022 </a:t>
            </a:r>
            <a:endParaRPr/>
          </a:p>
        </p:txBody>
      </p:sp>
      <p:sp>
        <p:nvSpPr>
          <p:cNvPr id="830" name="Google Shape;830;g10d9ad10cfa_1_26"/>
          <p:cNvSpPr txBox="1"/>
          <p:nvPr>
            <p:ph idx="11" type="ftr"/>
          </p:nvPr>
        </p:nvSpPr>
        <p:spPr>
          <a:xfrm>
            <a:off x="3124200" y="4876006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Miss YSL Optimization Project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oughtBubbleRightPoint_Mint.png" id="835" name="Google Shape;835;g10d9ad10cfa_4_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3500" y="1208275"/>
            <a:ext cx="2722000" cy="1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g10d9ad10cfa_4_136"/>
          <p:cNvSpPr txBox="1"/>
          <p:nvPr>
            <p:ph type="title"/>
          </p:nvPr>
        </p:nvSpPr>
        <p:spPr>
          <a:xfrm>
            <a:off x="3124200" y="457300"/>
            <a:ext cx="3381300" cy="705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19050" lIns="0" spcFirstLastPara="1" rIns="0" wrap="square" tIns="190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rPr>
              <a:t>3. Set up on SAS</a:t>
            </a:r>
            <a:endParaRPr b="1">
              <a:solidFill>
                <a:schemeClr val="lt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837" name="Google Shape;837;g10d9ad10cfa_4_136"/>
          <p:cNvSpPr txBox="1"/>
          <p:nvPr>
            <p:ph idx="12" type="sldNum"/>
          </p:nvPr>
        </p:nvSpPr>
        <p:spPr>
          <a:xfrm>
            <a:off x="6553200" y="487600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ThoughtBubbleRightPoint_Mint.png" id="838" name="Google Shape;838;g10d9ad10cfa_4_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525" y="1208275"/>
            <a:ext cx="2722000" cy="1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g10d9ad10cfa_4_136"/>
          <p:cNvSpPr txBox="1"/>
          <p:nvPr/>
        </p:nvSpPr>
        <p:spPr>
          <a:xfrm>
            <a:off x="641750" y="1762475"/>
            <a:ext cx="1734900" cy="504000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index</a:t>
            </a:r>
            <a:endParaRPr b="1" i="0" sz="2400" u="none" cap="none" strike="noStrike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840" name="Google Shape;840;g10d9ad10cfa_4_136"/>
          <p:cNvSpPr txBox="1"/>
          <p:nvPr/>
        </p:nvSpPr>
        <p:spPr>
          <a:xfrm>
            <a:off x="3691924" y="1762475"/>
            <a:ext cx="1670400" cy="504000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parameters</a:t>
            </a:r>
            <a:endParaRPr b="1" sz="2400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pic>
        <p:nvPicPr>
          <p:cNvPr descr="ThoughtBubbleRightPoint_Mint.png" id="841" name="Google Shape;841;g10d9ad10cfa_4_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1208275"/>
            <a:ext cx="2722000" cy="1835125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g10d9ad10cfa_4_136"/>
          <p:cNvSpPr/>
          <p:nvPr/>
        </p:nvSpPr>
        <p:spPr>
          <a:xfrm>
            <a:off x="648350" y="1762475"/>
            <a:ext cx="1734900" cy="504000"/>
          </a:xfrm>
          <a:prstGeom prst="rect">
            <a:avLst/>
          </a:prstGeom>
          <a:solidFill>
            <a:srgbClr val="FFFFFF">
              <a:alpha val="58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3" name="Google Shape;843;g10d9ad10cfa_4_136"/>
          <p:cNvSpPr txBox="1"/>
          <p:nvPr/>
        </p:nvSpPr>
        <p:spPr>
          <a:xfrm>
            <a:off x="6652361" y="1762475"/>
            <a:ext cx="1558800" cy="504000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2400">
                <a:latin typeface="Josefin Slab"/>
                <a:ea typeface="Josefin Slab"/>
                <a:cs typeface="Josefin Slab"/>
                <a:sym typeface="Josefin Slab"/>
              </a:rPr>
              <a:t>variables</a:t>
            </a:r>
            <a:endParaRPr b="1" sz="2400"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844" name="Google Shape;844;g10d9ad10cfa_4_136"/>
          <p:cNvSpPr/>
          <p:nvPr/>
        </p:nvSpPr>
        <p:spPr>
          <a:xfrm>
            <a:off x="6652350" y="1762475"/>
            <a:ext cx="1558800" cy="504000"/>
          </a:xfrm>
          <a:prstGeom prst="rect">
            <a:avLst/>
          </a:prstGeom>
          <a:solidFill>
            <a:srgbClr val="FFFFFF">
              <a:alpha val="58330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5" name="Google Shape;845;g10d9ad10cfa_4_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213" y="3141250"/>
            <a:ext cx="8503575" cy="113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g10d9ad10cfa_4_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225" y="4447725"/>
            <a:ext cx="2914650" cy="333375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g10d9ad10cfa_4_136"/>
          <p:cNvSpPr txBox="1"/>
          <p:nvPr>
            <p:ph idx="10" type="dt"/>
          </p:nvPr>
        </p:nvSpPr>
        <p:spPr>
          <a:xfrm>
            <a:off x="457200" y="487600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January 14, 2022 </a:t>
            </a:r>
            <a:endParaRPr/>
          </a:p>
        </p:txBody>
      </p:sp>
      <p:sp>
        <p:nvSpPr>
          <p:cNvPr id="848" name="Google Shape;848;g10d9ad10cfa_4_136"/>
          <p:cNvSpPr txBox="1"/>
          <p:nvPr>
            <p:ph idx="11" type="ftr"/>
          </p:nvPr>
        </p:nvSpPr>
        <p:spPr>
          <a:xfrm>
            <a:off x="3124200" y="4876006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Miss YSL Optimization Project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oughtBubbleRightPoint_Mint.png" id="853" name="Google Shape;853;g10d9ad10cfa_4_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3500" y="1208275"/>
            <a:ext cx="2722000" cy="1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g10d9ad10cfa_4_153"/>
          <p:cNvSpPr txBox="1"/>
          <p:nvPr>
            <p:ph type="title"/>
          </p:nvPr>
        </p:nvSpPr>
        <p:spPr>
          <a:xfrm>
            <a:off x="3124200" y="457300"/>
            <a:ext cx="3381300" cy="705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19050" lIns="0" spcFirstLastPara="1" rIns="0" wrap="square" tIns="190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rPr>
              <a:t>3. Set up on SAS</a:t>
            </a:r>
            <a:endParaRPr b="1">
              <a:solidFill>
                <a:schemeClr val="lt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855" name="Google Shape;855;g10d9ad10cfa_4_153"/>
          <p:cNvSpPr txBox="1"/>
          <p:nvPr>
            <p:ph idx="12" type="sldNum"/>
          </p:nvPr>
        </p:nvSpPr>
        <p:spPr>
          <a:xfrm>
            <a:off x="6553200" y="487600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ThoughtBubbleRightPoint_Mint.png" id="856" name="Google Shape;856;g10d9ad10cfa_4_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525" y="1208275"/>
            <a:ext cx="2722000" cy="1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g10d9ad10cfa_4_153"/>
          <p:cNvSpPr txBox="1"/>
          <p:nvPr/>
        </p:nvSpPr>
        <p:spPr>
          <a:xfrm>
            <a:off x="641750" y="1762475"/>
            <a:ext cx="1734900" cy="504000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index</a:t>
            </a:r>
            <a:endParaRPr b="1" i="0" sz="2400" u="none" cap="none" strike="noStrike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858" name="Google Shape;858;g10d9ad10cfa_4_153"/>
          <p:cNvSpPr txBox="1"/>
          <p:nvPr/>
        </p:nvSpPr>
        <p:spPr>
          <a:xfrm>
            <a:off x="3691924" y="1762475"/>
            <a:ext cx="1670400" cy="504000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2400">
                <a:latin typeface="Josefin Slab"/>
                <a:ea typeface="Josefin Slab"/>
                <a:cs typeface="Josefin Slab"/>
                <a:sym typeface="Josefin Slab"/>
              </a:rPr>
              <a:t>parameters</a:t>
            </a:r>
            <a:endParaRPr b="1" sz="2400">
              <a:latin typeface="Josefin Slab"/>
              <a:ea typeface="Josefin Slab"/>
              <a:cs typeface="Josefin Slab"/>
              <a:sym typeface="Josefin Slab"/>
            </a:endParaRPr>
          </a:p>
        </p:txBody>
      </p:sp>
      <p:pic>
        <p:nvPicPr>
          <p:cNvPr descr="ThoughtBubbleRightPoint_Mint.png" id="859" name="Google Shape;859;g10d9ad10cfa_4_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1208275"/>
            <a:ext cx="2722000" cy="1835125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g10d9ad10cfa_4_153"/>
          <p:cNvSpPr/>
          <p:nvPr/>
        </p:nvSpPr>
        <p:spPr>
          <a:xfrm>
            <a:off x="3696350" y="1762475"/>
            <a:ext cx="1670400" cy="504000"/>
          </a:xfrm>
          <a:prstGeom prst="rect">
            <a:avLst/>
          </a:prstGeom>
          <a:solidFill>
            <a:srgbClr val="FFFFFF">
              <a:alpha val="58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g10d9ad10cfa_4_153"/>
          <p:cNvSpPr txBox="1"/>
          <p:nvPr/>
        </p:nvSpPr>
        <p:spPr>
          <a:xfrm>
            <a:off x="6652361" y="1762475"/>
            <a:ext cx="1558800" cy="504000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variables</a:t>
            </a:r>
            <a:endParaRPr b="1" sz="2400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862" name="Google Shape;862;g10d9ad10cfa_4_153"/>
          <p:cNvSpPr/>
          <p:nvPr/>
        </p:nvSpPr>
        <p:spPr>
          <a:xfrm>
            <a:off x="641750" y="1762475"/>
            <a:ext cx="1734900" cy="504000"/>
          </a:xfrm>
          <a:prstGeom prst="rect">
            <a:avLst/>
          </a:prstGeom>
          <a:solidFill>
            <a:srgbClr val="FFFFFF">
              <a:alpha val="58330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3" name="Google Shape;863;g10d9ad10cfa_4_153"/>
          <p:cNvPicPr preferRelativeResize="0"/>
          <p:nvPr/>
        </p:nvPicPr>
        <p:blipFill rotWithShape="1">
          <a:blip r:embed="rId4">
            <a:alphaModFix/>
          </a:blip>
          <a:srcRect b="0" l="0" r="39165" t="0"/>
          <a:stretch/>
        </p:blipFill>
        <p:spPr>
          <a:xfrm>
            <a:off x="717975" y="3196450"/>
            <a:ext cx="3809300" cy="136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g10d9ad10cfa_4_153"/>
          <p:cNvPicPr preferRelativeResize="0"/>
          <p:nvPr/>
        </p:nvPicPr>
        <p:blipFill rotWithShape="1">
          <a:blip r:embed="rId5">
            <a:alphaModFix/>
          </a:blip>
          <a:srcRect b="0" l="0" r="48567" t="0"/>
          <a:stretch/>
        </p:blipFill>
        <p:spPr>
          <a:xfrm>
            <a:off x="4937775" y="3196450"/>
            <a:ext cx="3678150" cy="1366325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g10d9ad10cfa_4_153"/>
          <p:cNvSpPr txBox="1"/>
          <p:nvPr>
            <p:ph idx="10" type="dt"/>
          </p:nvPr>
        </p:nvSpPr>
        <p:spPr>
          <a:xfrm>
            <a:off x="457200" y="487600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January 14, 2022 </a:t>
            </a:r>
            <a:endParaRPr/>
          </a:p>
        </p:txBody>
      </p:sp>
      <p:sp>
        <p:nvSpPr>
          <p:cNvPr id="866" name="Google Shape;866;g10d9ad10cfa_4_153"/>
          <p:cNvSpPr txBox="1"/>
          <p:nvPr>
            <p:ph idx="11" type="ftr"/>
          </p:nvPr>
        </p:nvSpPr>
        <p:spPr>
          <a:xfrm>
            <a:off x="3124200" y="4876006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Miss YSL Optimization Project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oughtBubbleRightPoint_Mint.png" id="871" name="Google Shape;871;g10d9ad10cfa_4_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3500" y="1208275"/>
            <a:ext cx="2722000" cy="1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g10d9ad10cfa_4_174"/>
          <p:cNvSpPr txBox="1"/>
          <p:nvPr>
            <p:ph type="title"/>
          </p:nvPr>
        </p:nvSpPr>
        <p:spPr>
          <a:xfrm>
            <a:off x="3124200" y="457300"/>
            <a:ext cx="3381300" cy="705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19050" lIns="0" spcFirstLastPara="1" rIns="0" wrap="square" tIns="190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rPr>
              <a:t>3. Set up on SAS</a:t>
            </a:r>
            <a:endParaRPr b="1">
              <a:solidFill>
                <a:schemeClr val="lt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873" name="Google Shape;873;g10d9ad10cfa_4_174"/>
          <p:cNvSpPr txBox="1"/>
          <p:nvPr>
            <p:ph idx="12" type="sldNum"/>
          </p:nvPr>
        </p:nvSpPr>
        <p:spPr>
          <a:xfrm>
            <a:off x="6553200" y="487600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ThoughtBubbleRightPoint_Mint.png" id="874" name="Google Shape;874;g10d9ad10cfa_4_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525" y="1208275"/>
            <a:ext cx="2722000" cy="1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g10d9ad10cfa_4_174"/>
          <p:cNvSpPr txBox="1"/>
          <p:nvPr/>
        </p:nvSpPr>
        <p:spPr>
          <a:xfrm>
            <a:off x="641750" y="1762475"/>
            <a:ext cx="1734900" cy="504000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index</a:t>
            </a:r>
            <a:endParaRPr b="1" i="0" sz="2400" u="none" cap="none" strike="noStrike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876" name="Google Shape;876;g10d9ad10cfa_4_174"/>
          <p:cNvSpPr txBox="1"/>
          <p:nvPr/>
        </p:nvSpPr>
        <p:spPr>
          <a:xfrm>
            <a:off x="3691924" y="1762475"/>
            <a:ext cx="1670400" cy="504000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2400">
                <a:latin typeface="Josefin Slab"/>
                <a:ea typeface="Josefin Slab"/>
                <a:cs typeface="Josefin Slab"/>
                <a:sym typeface="Josefin Slab"/>
              </a:rPr>
              <a:t>parameters</a:t>
            </a:r>
            <a:endParaRPr b="1" sz="2400">
              <a:latin typeface="Josefin Slab"/>
              <a:ea typeface="Josefin Slab"/>
              <a:cs typeface="Josefin Slab"/>
              <a:sym typeface="Josefin Slab"/>
            </a:endParaRPr>
          </a:p>
        </p:txBody>
      </p:sp>
      <p:pic>
        <p:nvPicPr>
          <p:cNvPr descr="ThoughtBubbleRightPoint_Mint.png" id="877" name="Google Shape;877;g10d9ad10cfa_4_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1208275"/>
            <a:ext cx="2722000" cy="1835125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g10d9ad10cfa_4_174"/>
          <p:cNvSpPr/>
          <p:nvPr/>
        </p:nvSpPr>
        <p:spPr>
          <a:xfrm>
            <a:off x="3696350" y="1762475"/>
            <a:ext cx="1670400" cy="504000"/>
          </a:xfrm>
          <a:prstGeom prst="rect">
            <a:avLst/>
          </a:prstGeom>
          <a:solidFill>
            <a:srgbClr val="FFFFFF">
              <a:alpha val="58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9" name="Google Shape;879;g10d9ad10cfa_4_174"/>
          <p:cNvSpPr txBox="1"/>
          <p:nvPr/>
        </p:nvSpPr>
        <p:spPr>
          <a:xfrm>
            <a:off x="6652361" y="1762475"/>
            <a:ext cx="1558800" cy="504000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variables</a:t>
            </a:r>
            <a:endParaRPr b="1" sz="2400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880" name="Google Shape;880;g10d9ad10cfa_4_174"/>
          <p:cNvSpPr/>
          <p:nvPr/>
        </p:nvSpPr>
        <p:spPr>
          <a:xfrm>
            <a:off x="641750" y="1762475"/>
            <a:ext cx="1734900" cy="504000"/>
          </a:xfrm>
          <a:prstGeom prst="rect">
            <a:avLst/>
          </a:prstGeom>
          <a:solidFill>
            <a:srgbClr val="FFFFFF">
              <a:alpha val="58330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1" name="Google Shape;881;g10d9ad10cfa_4_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9800" y="3043400"/>
            <a:ext cx="4709974" cy="40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g10d9ad10cfa_4_174"/>
          <p:cNvPicPr preferRelativeResize="0"/>
          <p:nvPr/>
        </p:nvPicPr>
        <p:blipFill rotWithShape="1">
          <a:blip r:embed="rId5">
            <a:alphaModFix/>
          </a:blip>
          <a:srcRect b="0" l="249" r="0" t="9"/>
          <a:stretch/>
        </p:blipFill>
        <p:spPr>
          <a:xfrm>
            <a:off x="1202175" y="3828037"/>
            <a:ext cx="6594774" cy="197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g10d9ad10cfa_4_1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2175" y="4540125"/>
            <a:ext cx="6739651" cy="238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ing_Mint.png" id="884" name="Google Shape;884;g10d9ad10cfa_4_1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0725" y="2616966"/>
            <a:ext cx="830150" cy="824934"/>
          </a:xfrm>
          <a:prstGeom prst="rect">
            <a:avLst/>
          </a:prstGeom>
          <a:noFill/>
          <a:ln>
            <a:noFill/>
          </a:ln>
        </p:spPr>
      </p:pic>
      <p:sp>
        <p:nvSpPr>
          <p:cNvPr id="885" name="Google Shape;885;g10d9ad10cfa_4_174"/>
          <p:cNvSpPr txBox="1"/>
          <p:nvPr/>
        </p:nvSpPr>
        <p:spPr>
          <a:xfrm>
            <a:off x="291620" y="2733675"/>
            <a:ext cx="944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Binary</a:t>
            </a:r>
            <a:endParaRPr b="1" sz="1000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Variable</a:t>
            </a:r>
            <a:endParaRPr b="1" sz="1000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pic>
        <p:nvPicPr>
          <p:cNvPr descr="Ring_Mint.png" id="886" name="Google Shape;886;g10d9ad10cfa_4_1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3525" y="3467075"/>
            <a:ext cx="830150" cy="824958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g10d9ad10cfa_4_174"/>
          <p:cNvSpPr txBox="1"/>
          <p:nvPr/>
        </p:nvSpPr>
        <p:spPr>
          <a:xfrm>
            <a:off x="219445" y="3533888"/>
            <a:ext cx="944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Unit </a:t>
            </a:r>
            <a:endParaRPr b="1" sz="1100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purchase</a:t>
            </a:r>
            <a:endParaRPr b="1" sz="1100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cost</a:t>
            </a:r>
            <a:endParaRPr b="1" sz="1100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pic>
        <p:nvPicPr>
          <p:cNvPr descr="Ring_Mint.png" id="888" name="Google Shape;888;g10d9ad10cfa_4_17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3525" y="4318575"/>
            <a:ext cx="830141" cy="824925"/>
          </a:xfrm>
          <a:prstGeom prst="rect">
            <a:avLst/>
          </a:prstGeom>
          <a:noFill/>
          <a:ln>
            <a:noFill/>
          </a:ln>
        </p:spPr>
      </p:pic>
      <p:sp>
        <p:nvSpPr>
          <p:cNvPr id="889" name="Google Shape;889;g10d9ad10cfa_4_174"/>
          <p:cNvSpPr txBox="1"/>
          <p:nvPr/>
        </p:nvSpPr>
        <p:spPr>
          <a:xfrm>
            <a:off x="219450" y="4384688"/>
            <a:ext cx="12891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Minimum</a:t>
            </a:r>
            <a:endParaRPr b="1" sz="1100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purchase</a:t>
            </a:r>
            <a:endParaRPr b="1" sz="1100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amount</a:t>
            </a:r>
            <a:endParaRPr b="1" sz="1100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oughtBubbleRightPoint_Mint.png" id="894" name="Google Shape;894;g10d9ad10cfa_2_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3500" y="1208275"/>
            <a:ext cx="2722000" cy="1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g10d9ad10cfa_2_162"/>
          <p:cNvSpPr txBox="1"/>
          <p:nvPr>
            <p:ph type="title"/>
          </p:nvPr>
        </p:nvSpPr>
        <p:spPr>
          <a:xfrm>
            <a:off x="3124200" y="457300"/>
            <a:ext cx="3381300" cy="705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19050" lIns="0" spcFirstLastPara="1" rIns="0" wrap="square" tIns="190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rPr>
              <a:t>3. Set up on SAS</a:t>
            </a:r>
            <a:endParaRPr b="1">
              <a:solidFill>
                <a:schemeClr val="lt1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sp>
        <p:nvSpPr>
          <p:cNvPr id="896" name="Google Shape;896;g10d9ad10cfa_2_162"/>
          <p:cNvSpPr txBox="1"/>
          <p:nvPr>
            <p:ph idx="12" type="sldNum"/>
          </p:nvPr>
        </p:nvSpPr>
        <p:spPr>
          <a:xfrm>
            <a:off x="6553200" y="487600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ThoughtBubbleRightPoint_Mint.png" id="897" name="Google Shape;897;g10d9ad10cfa_2_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525" y="1208275"/>
            <a:ext cx="2722000" cy="17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g10d9ad10cfa_2_162"/>
          <p:cNvSpPr txBox="1"/>
          <p:nvPr/>
        </p:nvSpPr>
        <p:spPr>
          <a:xfrm>
            <a:off x="641750" y="1762475"/>
            <a:ext cx="1734900" cy="504000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index</a:t>
            </a:r>
            <a:endParaRPr b="1" i="0" sz="2400" u="none" cap="none" strike="noStrike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899" name="Google Shape;899;g10d9ad10cfa_2_162"/>
          <p:cNvSpPr txBox="1"/>
          <p:nvPr/>
        </p:nvSpPr>
        <p:spPr>
          <a:xfrm>
            <a:off x="3691924" y="1762475"/>
            <a:ext cx="1670400" cy="504000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2400">
                <a:latin typeface="Josefin Slab"/>
                <a:ea typeface="Josefin Slab"/>
                <a:cs typeface="Josefin Slab"/>
                <a:sym typeface="Josefin Slab"/>
              </a:rPr>
              <a:t>parameters</a:t>
            </a:r>
            <a:endParaRPr b="1" sz="2400">
              <a:latin typeface="Josefin Slab"/>
              <a:ea typeface="Josefin Slab"/>
              <a:cs typeface="Josefin Slab"/>
              <a:sym typeface="Josefin Slab"/>
            </a:endParaRPr>
          </a:p>
        </p:txBody>
      </p:sp>
      <p:pic>
        <p:nvPicPr>
          <p:cNvPr descr="ThoughtBubbleRightPoint_Mint.png" id="900" name="Google Shape;900;g10d9ad10cfa_2_1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1208275"/>
            <a:ext cx="2722000" cy="1835125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g10d9ad10cfa_2_162"/>
          <p:cNvSpPr/>
          <p:nvPr/>
        </p:nvSpPr>
        <p:spPr>
          <a:xfrm>
            <a:off x="3696350" y="1762475"/>
            <a:ext cx="1670400" cy="504000"/>
          </a:xfrm>
          <a:prstGeom prst="rect">
            <a:avLst/>
          </a:prstGeom>
          <a:solidFill>
            <a:srgbClr val="FFFFFF">
              <a:alpha val="58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g10d9ad10cfa_2_162"/>
          <p:cNvSpPr txBox="1"/>
          <p:nvPr/>
        </p:nvSpPr>
        <p:spPr>
          <a:xfrm>
            <a:off x="6652361" y="1762475"/>
            <a:ext cx="1558800" cy="504000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variables</a:t>
            </a:r>
            <a:endParaRPr b="1" sz="2400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903" name="Google Shape;903;g10d9ad10cfa_2_162"/>
          <p:cNvSpPr/>
          <p:nvPr/>
        </p:nvSpPr>
        <p:spPr>
          <a:xfrm>
            <a:off x="641750" y="1762475"/>
            <a:ext cx="1734900" cy="504000"/>
          </a:xfrm>
          <a:prstGeom prst="rect">
            <a:avLst/>
          </a:prstGeom>
          <a:solidFill>
            <a:srgbClr val="FFFFFF">
              <a:alpha val="58330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4" name="Google Shape;904;g10d9ad10cfa_2_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6013" y="2933275"/>
            <a:ext cx="4227097" cy="50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g10d9ad10cfa_2_1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3662" y="3652437"/>
            <a:ext cx="6733574" cy="374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g10d9ad10cfa_2_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36013" y="4242072"/>
            <a:ext cx="6808825" cy="691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ing_Mint.png" id="907" name="Google Shape;907;g10d9ad10cfa_2_1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70725" y="2616966"/>
            <a:ext cx="830150" cy="824934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g10d9ad10cfa_2_162"/>
          <p:cNvSpPr txBox="1"/>
          <p:nvPr/>
        </p:nvSpPr>
        <p:spPr>
          <a:xfrm>
            <a:off x="291620" y="2733675"/>
            <a:ext cx="944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Total </a:t>
            </a:r>
            <a:endParaRPr b="1" sz="1000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weekly demand</a:t>
            </a:r>
            <a:endParaRPr b="1" sz="500" u="sng"/>
          </a:p>
        </p:txBody>
      </p:sp>
      <p:pic>
        <p:nvPicPr>
          <p:cNvPr descr="Ring_Mint.png" id="909" name="Google Shape;909;g10d9ad10cfa_2_1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3525" y="3467075"/>
            <a:ext cx="830150" cy="824958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g10d9ad10cfa_2_162"/>
          <p:cNvSpPr txBox="1"/>
          <p:nvPr/>
        </p:nvSpPr>
        <p:spPr>
          <a:xfrm>
            <a:off x="291620" y="3495625"/>
            <a:ext cx="944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Total weekly</a:t>
            </a:r>
            <a:endParaRPr b="1" sz="1100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cost</a:t>
            </a:r>
            <a:endParaRPr b="1" sz="1100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pic>
        <p:nvPicPr>
          <p:cNvPr descr="Ring_Mint.png" id="911" name="Google Shape;911;g10d9ad10cfa_2_1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3525" y="4318575"/>
            <a:ext cx="830141" cy="824925"/>
          </a:xfrm>
          <a:prstGeom prst="rect">
            <a:avLst/>
          </a:prstGeom>
          <a:noFill/>
          <a:ln>
            <a:noFill/>
          </a:ln>
        </p:spPr>
      </p:pic>
      <p:sp>
        <p:nvSpPr>
          <p:cNvPr id="912" name="Google Shape;912;g10d9ad10cfa_2_162"/>
          <p:cNvSpPr txBox="1"/>
          <p:nvPr/>
        </p:nvSpPr>
        <p:spPr>
          <a:xfrm>
            <a:off x="219450" y="4487925"/>
            <a:ext cx="128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Ending</a:t>
            </a:r>
            <a:endParaRPr b="1" sz="1100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inventory</a:t>
            </a:r>
            <a:endParaRPr b="1" sz="1100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g10d9ad10cfa_3_1077"/>
          <p:cNvSpPr txBox="1"/>
          <p:nvPr>
            <p:ph type="title"/>
          </p:nvPr>
        </p:nvSpPr>
        <p:spPr>
          <a:xfrm>
            <a:off x="2977075" y="259125"/>
            <a:ext cx="3261900" cy="705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19050" lIns="0" spcFirstLastPara="1" rIns="0" wrap="square" tIns="190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Josefin Slab"/>
                <a:ea typeface="Josefin Slab"/>
                <a:cs typeface="Josefin Slab"/>
                <a:sym typeface="Josefin Slab"/>
              </a:rPr>
              <a:t>4. Run the solution on SAS</a:t>
            </a:r>
            <a:endParaRPr b="1">
              <a:latin typeface="Josefin Slab"/>
              <a:ea typeface="Josefin Slab"/>
              <a:cs typeface="Josefin Slab"/>
              <a:sym typeface="Josefin Slab"/>
            </a:endParaRPr>
          </a:p>
        </p:txBody>
      </p:sp>
      <p:pic>
        <p:nvPicPr>
          <p:cNvPr descr="ThoughtBubbleRightPoint_Mint.png" id="918" name="Google Shape;918;g10d9ad10cfa_3_10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067" y="1268287"/>
            <a:ext cx="2498058" cy="1461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oughtBubbleRightPoint_Mint.png" id="919" name="Google Shape;919;g10d9ad10cfa_3_10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4549" y="1268287"/>
            <a:ext cx="2498058" cy="1461625"/>
          </a:xfrm>
          <a:prstGeom prst="rect">
            <a:avLst/>
          </a:prstGeom>
          <a:noFill/>
          <a:ln>
            <a:noFill/>
          </a:ln>
        </p:spPr>
      </p:pic>
      <p:sp>
        <p:nvSpPr>
          <p:cNvPr id="920" name="Google Shape;920;g10d9ad10cfa_3_1077"/>
          <p:cNvSpPr txBox="1"/>
          <p:nvPr/>
        </p:nvSpPr>
        <p:spPr>
          <a:xfrm>
            <a:off x="2320962" y="1736867"/>
            <a:ext cx="1592100" cy="426000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solve</a:t>
            </a:r>
            <a:endParaRPr b="1" i="0" sz="2400" u="none" cap="none" strike="noStrike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pic>
        <p:nvPicPr>
          <p:cNvPr id="921" name="Google Shape;921;g10d9ad10cfa_3_10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950" y="3034076"/>
            <a:ext cx="7745700" cy="1461613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22" name="Google Shape;922;g10d9ad10cfa_3_1077"/>
          <p:cNvSpPr txBox="1"/>
          <p:nvPr/>
        </p:nvSpPr>
        <p:spPr>
          <a:xfrm>
            <a:off x="5079012" y="1736867"/>
            <a:ext cx="1592100" cy="426000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output</a:t>
            </a:r>
            <a:endParaRPr b="1" i="0" sz="2400" u="none" cap="none" strike="noStrike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923" name="Google Shape;923;g10d9ad10cfa_3_1077"/>
          <p:cNvSpPr/>
          <p:nvPr/>
        </p:nvSpPr>
        <p:spPr>
          <a:xfrm>
            <a:off x="5079023" y="1736867"/>
            <a:ext cx="1592100" cy="426000"/>
          </a:xfrm>
          <a:prstGeom prst="rect">
            <a:avLst/>
          </a:prstGeom>
          <a:solidFill>
            <a:srgbClr val="FFFFFF">
              <a:alpha val="58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g10d9ad10cfa_3_1077"/>
          <p:cNvSpPr txBox="1"/>
          <p:nvPr>
            <p:ph idx="10" type="dt"/>
          </p:nvPr>
        </p:nvSpPr>
        <p:spPr>
          <a:xfrm>
            <a:off x="457200" y="487600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January 14, 2022 </a:t>
            </a:r>
            <a:endParaRPr/>
          </a:p>
        </p:txBody>
      </p:sp>
      <p:sp>
        <p:nvSpPr>
          <p:cNvPr id="925" name="Google Shape;925;g10d9ad10cfa_3_1077"/>
          <p:cNvSpPr txBox="1"/>
          <p:nvPr>
            <p:ph idx="11" type="ftr"/>
          </p:nvPr>
        </p:nvSpPr>
        <p:spPr>
          <a:xfrm>
            <a:off x="3124200" y="4876006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Miss YSL Optimization Project</a:t>
            </a:r>
            <a:endParaRPr/>
          </a:p>
        </p:txBody>
      </p:sp>
      <p:sp>
        <p:nvSpPr>
          <p:cNvPr id="926" name="Google Shape;926;g10d9ad10cfa_3_1077"/>
          <p:cNvSpPr txBox="1"/>
          <p:nvPr>
            <p:ph idx="12" type="sldNum"/>
          </p:nvPr>
        </p:nvSpPr>
        <p:spPr>
          <a:xfrm>
            <a:off x="6553200" y="487600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10d9ad10cfa_3_1090"/>
          <p:cNvSpPr txBox="1"/>
          <p:nvPr>
            <p:ph type="title"/>
          </p:nvPr>
        </p:nvSpPr>
        <p:spPr>
          <a:xfrm>
            <a:off x="2977075" y="259125"/>
            <a:ext cx="3261900" cy="705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19050" lIns="0" spcFirstLastPara="1" rIns="0" wrap="square" tIns="1905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Josefin Slab"/>
                <a:ea typeface="Josefin Slab"/>
                <a:cs typeface="Josefin Slab"/>
                <a:sym typeface="Josefin Slab"/>
              </a:rPr>
              <a:t>4. Run the solution on SAS</a:t>
            </a:r>
            <a:endParaRPr b="1">
              <a:latin typeface="Josefin Slab"/>
              <a:ea typeface="Josefin Slab"/>
              <a:cs typeface="Josefin Slab"/>
              <a:sym typeface="Josefin Slab"/>
            </a:endParaRPr>
          </a:p>
        </p:txBody>
      </p:sp>
      <p:pic>
        <p:nvPicPr>
          <p:cNvPr id="932" name="Google Shape;932;g10d9ad10cfa_3_1090"/>
          <p:cNvPicPr preferRelativeResize="0"/>
          <p:nvPr/>
        </p:nvPicPr>
        <p:blipFill rotWithShape="1">
          <a:blip r:embed="rId3">
            <a:alphaModFix/>
          </a:blip>
          <a:srcRect b="66975" l="0" r="0" t="0"/>
          <a:stretch/>
        </p:blipFill>
        <p:spPr>
          <a:xfrm>
            <a:off x="959925" y="3034048"/>
            <a:ext cx="4650990" cy="11711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oughtBubbleRightPoint_Mint.png" id="933" name="Google Shape;933;g10d9ad10cfa_3_10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26067" y="1268287"/>
            <a:ext cx="2498058" cy="1461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oughtBubbleRightPoint_Mint.png" id="934" name="Google Shape;934;g10d9ad10cfa_3_10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54549" y="1268287"/>
            <a:ext cx="2498058" cy="1461625"/>
          </a:xfrm>
          <a:prstGeom prst="rect">
            <a:avLst/>
          </a:prstGeom>
          <a:noFill/>
          <a:ln>
            <a:noFill/>
          </a:ln>
        </p:spPr>
      </p:pic>
      <p:sp>
        <p:nvSpPr>
          <p:cNvPr id="935" name="Google Shape;935;g10d9ad10cfa_3_1090"/>
          <p:cNvSpPr txBox="1"/>
          <p:nvPr/>
        </p:nvSpPr>
        <p:spPr>
          <a:xfrm>
            <a:off x="2320962" y="1736867"/>
            <a:ext cx="1592100" cy="426000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solve</a:t>
            </a:r>
            <a:endParaRPr b="1" i="0" sz="2400" u="none" cap="none" strike="noStrike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936" name="Google Shape;936;g10d9ad10cfa_3_1090"/>
          <p:cNvSpPr txBox="1"/>
          <p:nvPr/>
        </p:nvSpPr>
        <p:spPr>
          <a:xfrm>
            <a:off x="5079012" y="1736867"/>
            <a:ext cx="1592100" cy="426000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output</a:t>
            </a:r>
            <a:endParaRPr b="1" i="0" sz="2400" u="none" cap="none" strike="noStrike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937" name="Google Shape;937;g10d9ad10cfa_3_1090"/>
          <p:cNvSpPr/>
          <p:nvPr/>
        </p:nvSpPr>
        <p:spPr>
          <a:xfrm>
            <a:off x="2320948" y="1736867"/>
            <a:ext cx="1592100" cy="426000"/>
          </a:xfrm>
          <a:prstGeom prst="rect">
            <a:avLst/>
          </a:prstGeom>
          <a:solidFill>
            <a:srgbClr val="FFFFFF">
              <a:alpha val="58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8" name="Google Shape;938;g10d9ad10cfa_3_1090"/>
          <p:cNvPicPr preferRelativeResize="0"/>
          <p:nvPr/>
        </p:nvPicPr>
        <p:blipFill rotWithShape="1">
          <a:blip r:embed="rId3">
            <a:alphaModFix/>
          </a:blip>
          <a:srcRect b="0" l="32056" r="32174" t="36576"/>
          <a:stretch/>
        </p:blipFill>
        <p:spPr>
          <a:xfrm>
            <a:off x="6019800" y="2791325"/>
            <a:ext cx="1592100" cy="2152677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g10d9ad10cfa_3_1090"/>
          <p:cNvSpPr txBox="1"/>
          <p:nvPr>
            <p:ph idx="10" type="dt"/>
          </p:nvPr>
        </p:nvSpPr>
        <p:spPr>
          <a:xfrm>
            <a:off x="457200" y="487600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January 14, 2022 </a:t>
            </a:r>
            <a:endParaRPr/>
          </a:p>
        </p:txBody>
      </p:sp>
      <p:sp>
        <p:nvSpPr>
          <p:cNvPr id="940" name="Google Shape;940;g10d9ad10cfa_3_1090"/>
          <p:cNvSpPr txBox="1"/>
          <p:nvPr>
            <p:ph idx="11" type="ftr"/>
          </p:nvPr>
        </p:nvSpPr>
        <p:spPr>
          <a:xfrm>
            <a:off x="3124200" y="4876006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Miss YSL Optimization Project</a:t>
            </a:r>
            <a:endParaRPr/>
          </a:p>
        </p:txBody>
      </p:sp>
      <p:sp>
        <p:nvSpPr>
          <p:cNvPr id="941" name="Google Shape;941;g10d9ad10cfa_3_1090"/>
          <p:cNvSpPr/>
          <p:nvPr/>
        </p:nvSpPr>
        <p:spPr>
          <a:xfrm>
            <a:off x="6471575" y="4205225"/>
            <a:ext cx="735900" cy="7389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942" name="Google Shape;942;g10d9ad10cfa_3_1090"/>
          <p:cNvSpPr/>
          <p:nvPr/>
        </p:nvSpPr>
        <p:spPr>
          <a:xfrm>
            <a:off x="2702250" y="3132150"/>
            <a:ext cx="2057400" cy="1033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g10d9ad10cfa_3_1090"/>
          <p:cNvSpPr txBox="1"/>
          <p:nvPr>
            <p:ph idx="12" type="sldNum"/>
          </p:nvPr>
        </p:nvSpPr>
        <p:spPr>
          <a:xfrm>
            <a:off x="6553200" y="487600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10d9ad10cfa_3_1056"/>
          <p:cNvSpPr txBox="1"/>
          <p:nvPr>
            <p:ph type="title"/>
          </p:nvPr>
        </p:nvSpPr>
        <p:spPr>
          <a:xfrm>
            <a:off x="3171825" y="228600"/>
            <a:ext cx="2800500" cy="705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19050" lIns="0" spcFirstLastPara="1" rIns="0" wrap="square" tIns="190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Josefin Slab"/>
                <a:ea typeface="Josefin Slab"/>
                <a:cs typeface="Josefin Slab"/>
                <a:sym typeface="Josefin Slab"/>
              </a:rPr>
              <a:t>Know More About...</a:t>
            </a:r>
            <a:endParaRPr b="1"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949" name="Google Shape;949;g10d9ad10cfa_3_1056"/>
          <p:cNvSpPr txBox="1"/>
          <p:nvPr>
            <p:ph idx="12" type="sldNum"/>
          </p:nvPr>
        </p:nvSpPr>
        <p:spPr>
          <a:xfrm>
            <a:off x="6553200" y="487600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0" name="Google Shape;950;g10d9ad10cfa_3_1056"/>
          <p:cNvSpPr txBox="1"/>
          <p:nvPr>
            <p:ph idx="10" type="dt"/>
          </p:nvPr>
        </p:nvSpPr>
        <p:spPr>
          <a:xfrm>
            <a:off x="457200" y="487600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January 14, 2022 </a:t>
            </a:r>
            <a:endParaRPr/>
          </a:p>
        </p:txBody>
      </p:sp>
      <p:sp>
        <p:nvSpPr>
          <p:cNvPr id="951" name="Google Shape;951;g10d9ad10cfa_3_1056"/>
          <p:cNvSpPr txBox="1"/>
          <p:nvPr>
            <p:ph idx="11" type="ftr"/>
          </p:nvPr>
        </p:nvSpPr>
        <p:spPr>
          <a:xfrm>
            <a:off x="3124200" y="4876006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Miss YSL Optimization Project</a:t>
            </a:r>
            <a:endParaRPr/>
          </a:p>
        </p:txBody>
      </p:sp>
      <p:sp>
        <p:nvSpPr>
          <p:cNvPr id="952" name="Google Shape;952;g10d9ad10cfa_3_1056"/>
          <p:cNvSpPr txBox="1"/>
          <p:nvPr>
            <p:ph idx="1" type="body"/>
          </p:nvPr>
        </p:nvSpPr>
        <p:spPr>
          <a:xfrm>
            <a:off x="914400" y="1266225"/>
            <a:ext cx="7772400" cy="31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5275" lvl="0" marL="2952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900"/>
              <a:t>What is “</a:t>
            </a:r>
            <a:r>
              <a:rPr b="1" lang="en-US" sz="4300"/>
              <a:t>Contract selection influence</a:t>
            </a:r>
            <a:r>
              <a:rPr lang="en-US" sz="3900"/>
              <a:t>” </a:t>
            </a:r>
            <a:r>
              <a:rPr lang="en-US" sz="3600"/>
              <a:t>on the overall cost and demand from the two sources?</a:t>
            </a:r>
            <a:endParaRPr sz="3600"/>
          </a:p>
          <a:p>
            <a:pPr indent="-295275" lvl="0" marL="29527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-295275" lvl="0" marL="295275" rtl="0" algn="l">
              <a:spcBef>
                <a:spcPts val="195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</p:txBody>
      </p:sp>
    </p:spTree>
  </p:cSld>
  <p:clrMapOvr>
    <a:masterClrMapping/>
  </p:clrMapOvr>
  <p:transition spd="med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"/>
          <p:cNvSpPr txBox="1"/>
          <p:nvPr>
            <p:ph type="title"/>
          </p:nvPr>
        </p:nvSpPr>
        <p:spPr>
          <a:xfrm>
            <a:off x="3171825" y="228600"/>
            <a:ext cx="2800350" cy="704850"/>
          </a:xfrm>
          <a:prstGeom prst="rect">
            <a:avLst/>
          </a:prstGeom>
          <a:noFill/>
          <a:ln>
            <a:noFill/>
          </a:ln>
        </p:spPr>
        <p:txBody>
          <a:bodyPr anchorCtr="1" anchor="ctr" bIns="19050" lIns="0" spcFirstLastPara="1" rIns="0" wrap="square" tIns="190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Josefin Slab"/>
                <a:ea typeface="Josefin Slab"/>
                <a:cs typeface="Josefin Slab"/>
                <a:sym typeface="Josefin Slab"/>
              </a:rPr>
              <a:t>Agenda</a:t>
            </a:r>
            <a:endParaRPr b="1"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548" name="Google Shape;548;p5"/>
          <p:cNvSpPr txBox="1"/>
          <p:nvPr>
            <p:ph idx="1" type="body"/>
          </p:nvPr>
        </p:nvSpPr>
        <p:spPr>
          <a:xfrm>
            <a:off x="900113" y="1491853"/>
            <a:ext cx="7416800" cy="3240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  <a:r>
              <a:rPr lang="en-US"/>
              <a:t> </a:t>
            </a:r>
            <a:r>
              <a:rPr lang="en-US"/>
              <a:t>1. </a:t>
            </a:r>
            <a:r>
              <a:rPr lang="en-US"/>
              <a:t>Project </a:t>
            </a:r>
            <a:r>
              <a:rPr lang="en-US"/>
              <a:t>Introduction</a:t>
            </a:r>
            <a:endParaRPr/>
          </a:p>
          <a:p>
            <a:pPr indent="0" lvl="0" marL="914400" rtl="0" algn="l">
              <a:spcBef>
                <a:spcPts val="1950"/>
              </a:spcBef>
              <a:spcAft>
                <a:spcPts val="0"/>
              </a:spcAft>
              <a:buNone/>
            </a:pPr>
            <a:r>
              <a:rPr lang="en-US"/>
              <a:t>2. Project Flow</a:t>
            </a:r>
            <a:endParaRPr/>
          </a:p>
          <a:p>
            <a:pPr indent="0" lvl="0" marL="914400" rtl="0" algn="l">
              <a:spcBef>
                <a:spcPts val="1950"/>
              </a:spcBef>
              <a:spcAft>
                <a:spcPts val="0"/>
              </a:spcAft>
              <a:buNone/>
            </a:pPr>
            <a:r>
              <a:rPr lang="en-US"/>
              <a:t>3. Conclusion</a:t>
            </a:r>
            <a:endParaRPr/>
          </a:p>
        </p:txBody>
      </p:sp>
      <p:sp>
        <p:nvSpPr>
          <p:cNvPr id="549" name="Google Shape;549;p5"/>
          <p:cNvSpPr txBox="1"/>
          <p:nvPr>
            <p:ph idx="10" type="dt"/>
          </p:nvPr>
        </p:nvSpPr>
        <p:spPr>
          <a:xfrm>
            <a:off x="457200" y="4876006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January 14, 2022 </a:t>
            </a:r>
            <a:endParaRPr/>
          </a:p>
        </p:txBody>
      </p:sp>
      <p:sp>
        <p:nvSpPr>
          <p:cNvPr id="550" name="Google Shape;550;p5"/>
          <p:cNvSpPr txBox="1"/>
          <p:nvPr>
            <p:ph idx="11" type="ftr"/>
          </p:nvPr>
        </p:nvSpPr>
        <p:spPr>
          <a:xfrm>
            <a:off x="3124200" y="4876006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Miss YSL Optimization Project</a:t>
            </a:r>
            <a:endParaRPr/>
          </a:p>
        </p:txBody>
      </p:sp>
      <p:sp>
        <p:nvSpPr>
          <p:cNvPr id="551" name="Google Shape;551;p5"/>
          <p:cNvSpPr txBox="1"/>
          <p:nvPr>
            <p:ph idx="12" type="sldNum"/>
          </p:nvPr>
        </p:nvSpPr>
        <p:spPr>
          <a:xfrm>
            <a:off x="6553200" y="4876006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10d9ad10cfa_3_1046"/>
          <p:cNvSpPr txBox="1"/>
          <p:nvPr>
            <p:ph idx="1" type="body"/>
          </p:nvPr>
        </p:nvSpPr>
        <p:spPr>
          <a:xfrm>
            <a:off x="914400" y="1266225"/>
            <a:ext cx="7772400" cy="31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5275" lvl="0" marL="295275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3900"/>
              <a:t>What is “</a:t>
            </a:r>
            <a:r>
              <a:rPr b="1" lang="en-US" sz="4300"/>
              <a:t>Contract selection influence</a:t>
            </a:r>
            <a:r>
              <a:rPr lang="en-US" sz="3900"/>
              <a:t>” </a:t>
            </a:r>
            <a:r>
              <a:rPr lang="en-US" sz="3600"/>
              <a:t>on the overall cost and demand from the two sources?</a:t>
            </a:r>
            <a:endParaRPr sz="3600"/>
          </a:p>
          <a:p>
            <a:pPr indent="-295275" lvl="0" marL="29527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  <a:p>
            <a:pPr indent="-295275" lvl="0" marL="295275" rtl="0" algn="l">
              <a:spcBef>
                <a:spcPts val="1950"/>
              </a:spcBef>
              <a:spcAft>
                <a:spcPts val="0"/>
              </a:spcAft>
              <a:buNone/>
            </a:pPr>
            <a:r>
              <a:t/>
            </a:r>
            <a:endParaRPr sz="4400"/>
          </a:p>
        </p:txBody>
      </p:sp>
      <p:sp>
        <p:nvSpPr>
          <p:cNvPr id="958" name="Google Shape;958;g10d9ad10cfa_3_1046"/>
          <p:cNvSpPr txBox="1"/>
          <p:nvPr>
            <p:ph idx="10" type="dt"/>
          </p:nvPr>
        </p:nvSpPr>
        <p:spPr>
          <a:xfrm>
            <a:off x="457200" y="487600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October 20, 2016</a:t>
            </a:r>
            <a:endParaRPr/>
          </a:p>
        </p:txBody>
      </p:sp>
      <p:sp>
        <p:nvSpPr>
          <p:cNvPr id="959" name="Google Shape;959;g10d9ad10cfa_3_1046"/>
          <p:cNvSpPr txBox="1"/>
          <p:nvPr>
            <p:ph idx="11" type="ftr"/>
          </p:nvPr>
        </p:nvSpPr>
        <p:spPr>
          <a:xfrm>
            <a:off x="3124200" y="4876006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AQUARELLE POWERPOINT TEMPLATE</a:t>
            </a:r>
            <a:endParaRPr/>
          </a:p>
        </p:txBody>
      </p:sp>
      <p:sp>
        <p:nvSpPr>
          <p:cNvPr id="960" name="Google Shape;960;g10d9ad10cfa_3_1046"/>
          <p:cNvSpPr txBox="1"/>
          <p:nvPr>
            <p:ph idx="12" type="sldNum"/>
          </p:nvPr>
        </p:nvSpPr>
        <p:spPr>
          <a:xfrm>
            <a:off x="6553200" y="487600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1" name="Google Shape;961;g10d9ad10cfa_3_1046"/>
          <p:cNvSpPr txBox="1"/>
          <p:nvPr/>
        </p:nvSpPr>
        <p:spPr>
          <a:xfrm>
            <a:off x="981800" y="3438100"/>
            <a:ext cx="7330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An alternative set!</a:t>
            </a:r>
            <a:endParaRPr b="1"/>
          </a:p>
        </p:txBody>
      </p:sp>
      <p:sp>
        <p:nvSpPr>
          <p:cNvPr id="962" name="Google Shape;962;g10d9ad10cfa_3_1046"/>
          <p:cNvSpPr txBox="1"/>
          <p:nvPr>
            <p:ph type="title"/>
          </p:nvPr>
        </p:nvSpPr>
        <p:spPr>
          <a:xfrm>
            <a:off x="3171825" y="228600"/>
            <a:ext cx="2800500" cy="705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19050" lIns="0" spcFirstLastPara="1" rIns="0" wrap="square" tIns="1905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Josefin Slab"/>
                <a:ea typeface="Josefin Slab"/>
                <a:cs typeface="Josefin Slab"/>
                <a:sym typeface="Josefin Slab"/>
              </a:rPr>
              <a:t>Know More About...</a:t>
            </a:r>
            <a:endParaRPr b="1">
              <a:latin typeface="Josefin Slab"/>
              <a:ea typeface="Josefin Slab"/>
              <a:cs typeface="Josefin Slab"/>
              <a:sym typeface="Josefin Slab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houghtBubbleRightPoint_Mint.png" id="967" name="Google Shape;967;g10d9ad10cfa_4_2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067" y="1268287"/>
            <a:ext cx="2498058" cy="1461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oughtBubbleRightPoint_Mint.png" id="968" name="Google Shape;968;g10d9ad10cfa_4_2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4549" y="1268287"/>
            <a:ext cx="2498058" cy="1461625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g10d9ad10cfa_4_211"/>
          <p:cNvSpPr txBox="1"/>
          <p:nvPr/>
        </p:nvSpPr>
        <p:spPr>
          <a:xfrm>
            <a:off x="2320962" y="1736867"/>
            <a:ext cx="1592100" cy="426000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solve</a:t>
            </a:r>
            <a:endParaRPr b="1" i="0" sz="2400" u="none" cap="none" strike="noStrike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970" name="Google Shape;970;g10d9ad10cfa_4_211"/>
          <p:cNvSpPr txBox="1"/>
          <p:nvPr/>
        </p:nvSpPr>
        <p:spPr>
          <a:xfrm>
            <a:off x="5079012" y="1736867"/>
            <a:ext cx="1592100" cy="426000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output</a:t>
            </a:r>
            <a:endParaRPr b="1" i="0" sz="2400" u="none" cap="none" strike="noStrike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971" name="Google Shape;971;g10d9ad10cfa_4_211"/>
          <p:cNvSpPr/>
          <p:nvPr/>
        </p:nvSpPr>
        <p:spPr>
          <a:xfrm>
            <a:off x="5079023" y="1736867"/>
            <a:ext cx="1592100" cy="426000"/>
          </a:xfrm>
          <a:prstGeom prst="rect">
            <a:avLst/>
          </a:prstGeom>
          <a:solidFill>
            <a:srgbClr val="FFFFFF">
              <a:alpha val="58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g10d9ad10cfa_4_211"/>
          <p:cNvSpPr txBox="1"/>
          <p:nvPr>
            <p:ph idx="10" type="dt"/>
          </p:nvPr>
        </p:nvSpPr>
        <p:spPr>
          <a:xfrm>
            <a:off x="457200" y="487600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January 14, 2022 </a:t>
            </a:r>
            <a:endParaRPr/>
          </a:p>
        </p:txBody>
      </p:sp>
      <p:sp>
        <p:nvSpPr>
          <p:cNvPr id="973" name="Google Shape;973;g10d9ad10cfa_4_211"/>
          <p:cNvSpPr txBox="1"/>
          <p:nvPr>
            <p:ph idx="11" type="ftr"/>
          </p:nvPr>
        </p:nvSpPr>
        <p:spPr>
          <a:xfrm>
            <a:off x="3124200" y="4876006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Miss YSL Optimization Project</a:t>
            </a:r>
            <a:endParaRPr/>
          </a:p>
        </p:txBody>
      </p:sp>
      <p:pic>
        <p:nvPicPr>
          <p:cNvPr id="974" name="Google Shape;974;g10d9ad10cfa_4_211"/>
          <p:cNvPicPr preferRelativeResize="0"/>
          <p:nvPr/>
        </p:nvPicPr>
        <p:blipFill rotWithShape="1">
          <a:blip r:embed="rId4">
            <a:alphaModFix/>
          </a:blip>
          <a:srcRect b="0" l="0" r="26643" t="0"/>
          <a:stretch/>
        </p:blipFill>
        <p:spPr>
          <a:xfrm>
            <a:off x="1210700" y="2935625"/>
            <a:ext cx="6484125" cy="872925"/>
          </a:xfrm>
          <a:prstGeom prst="rect">
            <a:avLst/>
          </a:prstGeom>
          <a:noFill/>
          <a:ln>
            <a:noFill/>
          </a:ln>
        </p:spPr>
      </p:pic>
      <p:sp>
        <p:nvSpPr>
          <p:cNvPr id="975" name="Google Shape;975;g10d9ad10cfa_4_211"/>
          <p:cNvSpPr txBox="1"/>
          <p:nvPr>
            <p:ph type="title"/>
          </p:nvPr>
        </p:nvSpPr>
        <p:spPr>
          <a:xfrm>
            <a:off x="2977075" y="259125"/>
            <a:ext cx="3261900" cy="705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19050" lIns="0" spcFirstLastPara="1" rIns="0" wrap="square" tIns="19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80">
                <a:latin typeface="Josefin Slab"/>
                <a:ea typeface="Josefin Slab"/>
                <a:cs typeface="Josefin Slab"/>
                <a:sym typeface="Josefin Slab"/>
              </a:rPr>
              <a:t>4. Run the solution on SAS_ALTERNATIVE SET</a:t>
            </a:r>
            <a:endParaRPr b="1" sz="2080"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976" name="Google Shape;976;g10d9ad10cfa_4_211"/>
          <p:cNvSpPr txBox="1"/>
          <p:nvPr>
            <p:ph idx="12" type="sldNum"/>
          </p:nvPr>
        </p:nvSpPr>
        <p:spPr>
          <a:xfrm>
            <a:off x="6553200" y="487600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10d9ad10cfa_4_223"/>
          <p:cNvSpPr txBox="1"/>
          <p:nvPr>
            <p:ph type="title"/>
          </p:nvPr>
        </p:nvSpPr>
        <p:spPr>
          <a:xfrm>
            <a:off x="2977075" y="259125"/>
            <a:ext cx="3261900" cy="705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19050" lIns="0" spcFirstLastPara="1" rIns="0" wrap="square" tIns="19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80">
                <a:latin typeface="Josefin Slab"/>
                <a:ea typeface="Josefin Slab"/>
                <a:cs typeface="Josefin Slab"/>
                <a:sym typeface="Josefin Slab"/>
              </a:rPr>
              <a:t>4. Run the solution on SAS_ALTERNATIVE SET</a:t>
            </a:r>
            <a:endParaRPr b="1" sz="2080">
              <a:latin typeface="Josefin Slab"/>
              <a:ea typeface="Josefin Slab"/>
              <a:cs typeface="Josefin Slab"/>
              <a:sym typeface="Josefin Slab"/>
            </a:endParaRPr>
          </a:p>
        </p:txBody>
      </p:sp>
      <p:pic>
        <p:nvPicPr>
          <p:cNvPr descr="ThoughtBubbleRightPoint_Mint.png" id="982" name="Google Shape;982;g10d9ad10cfa_4_2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067" y="1268287"/>
            <a:ext cx="2498058" cy="14616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oughtBubbleRightPoint_Mint.png" id="983" name="Google Shape;983;g10d9ad10cfa_4_2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4549" y="1268287"/>
            <a:ext cx="2498058" cy="1461625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g10d9ad10cfa_4_223"/>
          <p:cNvSpPr txBox="1"/>
          <p:nvPr/>
        </p:nvSpPr>
        <p:spPr>
          <a:xfrm>
            <a:off x="2320962" y="1736867"/>
            <a:ext cx="1592100" cy="426000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solve</a:t>
            </a:r>
            <a:endParaRPr b="1" i="0" sz="2400" u="none" cap="none" strike="noStrike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985" name="Google Shape;985;g10d9ad10cfa_4_223"/>
          <p:cNvSpPr txBox="1"/>
          <p:nvPr/>
        </p:nvSpPr>
        <p:spPr>
          <a:xfrm>
            <a:off x="5079012" y="1736867"/>
            <a:ext cx="1592100" cy="426000"/>
          </a:xfrm>
          <a:prstGeom prst="rect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24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output</a:t>
            </a:r>
            <a:endParaRPr b="1" i="0" sz="2400" u="none" cap="none" strike="noStrike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986" name="Google Shape;986;g10d9ad10cfa_4_223"/>
          <p:cNvSpPr/>
          <p:nvPr/>
        </p:nvSpPr>
        <p:spPr>
          <a:xfrm>
            <a:off x="2320948" y="1736867"/>
            <a:ext cx="1592100" cy="426000"/>
          </a:xfrm>
          <a:prstGeom prst="rect">
            <a:avLst/>
          </a:prstGeom>
          <a:solidFill>
            <a:srgbClr val="FFFFFF">
              <a:alpha val="583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g10d9ad10cfa_4_223"/>
          <p:cNvSpPr txBox="1"/>
          <p:nvPr>
            <p:ph idx="10" type="dt"/>
          </p:nvPr>
        </p:nvSpPr>
        <p:spPr>
          <a:xfrm>
            <a:off x="457200" y="487600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January 14, 2022 </a:t>
            </a:r>
            <a:endParaRPr/>
          </a:p>
        </p:txBody>
      </p:sp>
      <p:sp>
        <p:nvSpPr>
          <p:cNvPr id="988" name="Google Shape;988;g10d9ad10cfa_4_223"/>
          <p:cNvSpPr txBox="1"/>
          <p:nvPr>
            <p:ph idx="11" type="ftr"/>
          </p:nvPr>
        </p:nvSpPr>
        <p:spPr>
          <a:xfrm>
            <a:off x="3124200" y="4876006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Miss YSL Optimization Project</a:t>
            </a:r>
            <a:endParaRPr/>
          </a:p>
        </p:txBody>
      </p:sp>
      <p:pic>
        <p:nvPicPr>
          <p:cNvPr id="989" name="Google Shape;989;g10d9ad10cfa_4_223"/>
          <p:cNvPicPr preferRelativeResize="0"/>
          <p:nvPr/>
        </p:nvPicPr>
        <p:blipFill rotWithShape="1">
          <a:blip r:embed="rId4">
            <a:alphaModFix/>
          </a:blip>
          <a:srcRect b="62787" l="0" r="0" t="0"/>
          <a:stretch/>
        </p:blipFill>
        <p:spPr>
          <a:xfrm>
            <a:off x="1419000" y="2935622"/>
            <a:ext cx="5062263" cy="1310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g10d9ad10cfa_4_223"/>
          <p:cNvPicPr preferRelativeResize="0"/>
          <p:nvPr/>
        </p:nvPicPr>
        <p:blipFill rotWithShape="1">
          <a:blip r:embed="rId4">
            <a:alphaModFix/>
          </a:blip>
          <a:srcRect b="0" l="27079" r="25009" t="39087"/>
          <a:stretch/>
        </p:blipFill>
        <p:spPr>
          <a:xfrm>
            <a:off x="6671091" y="3026863"/>
            <a:ext cx="1945109" cy="1720973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g10d9ad10cfa_4_223"/>
          <p:cNvSpPr/>
          <p:nvPr/>
        </p:nvSpPr>
        <p:spPr>
          <a:xfrm>
            <a:off x="3177200" y="3035950"/>
            <a:ext cx="2430600" cy="1140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g10d9ad10cfa_4_223"/>
          <p:cNvSpPr/>
          <p:nvPr/>
        </p:nvSpPr>
        <p:spPr>
          <a:xfrm>
            <a:off x="7051675" y="3016650"/>
            <a:ext cx="1160100" cy="4260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993" name="Google Shape;993;g10d9ad10cfa_4_223"/>
          <p:cNvSpPr txBox="1"/>
          <p:nvPr>
            <p:ph idx="12" type="sldNum"/>
          </p:nvPr>
        </p:nvSpPr>
        <p:spPr>
          <a:xfrm>
            <a:off x="6553200" y="487600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94" name="Google Shape;994;g10d9ad10cfa_4_223"/>
          <p:cNvPicPr preferRelativeResize="0"/>
          <p:nvPr/>
        </p:nvPicPr>
        <p:blipFill rotWithShape="1">
          <a:blip r:embed="rId5">
            <a:alphaModFix/>
          </a:blip>
          <a:srcRect b="21675" l="36604" r="37331" t="58868"/>
          <a:stretch/>
        </p:blipFill>
        <p:spPr>
          <a:xfrm>
            <a:off x="7456100" y="1619700"/>
            <a:ext cx="1160100" cy="660350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g10d9ad10cfa_4_223"/>
          <p:cNvSpPr/>
          <p:nvPr/>
        </p:nvSpPr>
        <p:spPr>
          <a:xfrm>
            <a:off x="7805600" y="2358750"/>
            <a:ext cx="319200" cy="426000"/>
          </a:xfrm>
          <a:prstGeom prst="down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6" name="Google Shape;996;g10d9ad10cfa_4_223"/>
          <p:cNvSpPr/>
          <p:nvPr/>
        </p:nvSpPr>
        <p:spPr>
          <a:xfrm>
            <a:off x="7456100" y="1700850"/>
            <a:ext cx="1160100" cy="426000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10d9ad10cfa_2_70"/>
          <p:cNvSpPr txBox="1"/>
          <p:nvPr>
            <p:ph type="title"/>
          </p:nvPr>
        </p:nvSpPr>
        <p:spPr>
          <a:xfrm>
            <a:off x="1645438" y="2057400"/>
            <a:ext cx="58530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Josefin Slab"/>
                <a:ea typeface="Josefin Slab"/>
                <a:cs typeface="Josefin Slab"/>
                <a:sym typeface="Josefin Slab"/>
              </a:rPr>
              <a:t>03 </a:t>
            </a:r>
            <a:endParaRPr b="1"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>
                <a:latin typeface="Josefin Slab"/>
                <a:ea typeface="Josefin Slab"/>
                <a:cs typeface="Josefin Slab"/>
                <a:sym typeface="Josefin Slab"/>
              </a:rPr>
              <a:t>Conclusion</a:t>
            </a:r>
            <a:endParaRPr b="1" sz="5300">
              <a:latin typeface="Josefin Slab"/>
              <a:ea typeface="Josefin Slab"/>
              <a:cs typeface="Josefin Slab"/>
              <a:sym typeface="Josefin Slab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p4"/>
          <p:cNvSpPr txBox="1"/>
          <p:nvPr>
            <p:ph type="title"/>
          </p:nvPr>
        </p:nvSpPr>
        <p:spPr>
          <a:xfrm>
            <a:off x="2954400" y="254400"/>
            <a:ext cx="3235200" cy="705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19050" lIns="0" spcFirstLastPara="1" rIns="0" wrap="square" tIns="190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Josefin Slab"/>
                <a:ea typeface="Josefin Slab"/>
                <a:cs typeface="Josefin Slab"/>
                <a:sym typeface="Josefin Slab"/>
              </a:rPr>
              <a:t>Our Suggestions</a:t>
            </a:r>
            <a:endParaRPr b="1"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1007" name="Google Shape;1007;p4"/>
          <p:cNvSpPr txBox="1"/>
          <p:nvPr>
            <p:ph idx="12" type="sldNum"/>
          </p:nvPr>
        </p:nvSpPr>
        <p:spPr>
          <a:xfrm>
            <a:off x="6553200" y="4876006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08" name="Google Shape;1008;p4"/>
          <p:cNvSpPr txBox="1"/>
          <p:nvPr>
            <p:ph idx="1" type="body"/>
          </p:nvPr>
        </p:nvSpPr>
        <p:spPr>
          <a:xfrm>
            <a:off x="900125" y="1401400"/>
            <a:ext cx="62805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>
                <a:solidFill>
                  <a:srgbClr val="343434"/>
                </a:solidFill>
              </a:rPr>
              <a:t>Sign</a:t>
            </a:r>
            <a:r>
              <a:rPr lang="en-US" sz="2400">
                <a:solidFill>
                  <a:srgbClr val="CC4125"/>
                </a:solidFill>
              </a:rPr>
              <a:t> </a:t>
            </a:r>
            <a:r>
              <a:rPr i="1" lang="en-US" sz="2400">
                <a:solidFill>
                  <a:srgbClr val="FF0000"/>
                </a:solidFill>
              </a:rPr>
              <a:t>Contract 2</a:t>
            </a:r>
            <a:r>
              <a:rPr i="1" lang="en-US" sz="2400">
                <a:solidFill>
                  <a:srgbClr val="000000"/>
                </a:solidFill>
              </a:rPr>
              <a:t> </a:t>
            </a:r>
            <a:r>
              <a:rPr lang="en-US" sz="2400">
                <a:solidFill>
                  <a:srgbClr val="000000"/>
                </a:solidFill>
              </a:rPr>
              <a:t> to optimize the total cost. </a:t>
            </a:r>
            <a:endParaRPr sz="2400">
              <a:solidFill>
                <a:srgbClr val="000000"/>
              </a:solidFill>
            </a:endParaRPr>
          </a:p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-"/>
            </a:pPr>
            <a:r>
              <a:rPr lang="en-US" sz="1700">
                <a:solidFill>
                  <a:srgbClr val="000000"/>
                </a:solidFill>
              </a:rPr>
              <a:t>$0.12 per gallons</a:t>
            </a:r>
            <a:endParaRPr sz="1700">
              <a:solidFill>
                <a:srgbClr val="000000"/>
              </a:solidFill>
            </a:endParaRPr>
          </a:p>
          <a:p>
            <a:pPr indent="-33655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-"/>
            </a:pPr>
            <a:r>
              <a:rPr lang="en-US" sz="1700">
                <a:solidFill>
                  <a:srgbClr val="000000"/>
                </a:solidFill>
              </a:rPr>
              <a:t>minimum demand 35,000 per week</a:t>
            </a:r>
            <a:endParaRPr sz="1700">
              <a:solidFill>
                <a:srgbClr val="000000"/>
              </a:solidFill>
            </a:endParaRPr>
          </a:p>
        </p:txBody>
      </p:sp>
      <p:pic>
        <p:nvPicPr>
          <p:cNvPr id="1009" name="Google Shape;1009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6425" y="3080175"/>
            <a:ext cx="5391150" cy="132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0" name="Google Shape;1010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7679" y="3121950"/>
            <a:ext cx="1295950" cy="74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4"/>
          <p:cNvSpPr/>
          <p:nvPr/>
        </p:nvSpPr>
        <p:spPr>
          <a:xfrm flipH="1">
            <a:off x="7485900" y="3205875"/>
            <a:ext cx="1159500" cy="57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4"/>
          <p:cNvSpPr txBox="1"/>
          <p:nvPr>
            <p:ph idx="1" type="body"/>
          </p:nvPr>
        </p:nvSpPr>
        <p:spPr>
          <a:xfrm>
            <a:off x="824009" y="2706281"/>
            <a:ext cx="35283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Detail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13" name="Google Shape;1013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0125" y="3131413"/>
            <a:ext cx="826200" cy="82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4" name="Google Shape;1014;p4"/>
          <p:cNvSpPr txBox="1"/>
          <p:nvPr>
            <p:ph idx="10" type="dt"/>
          </p:nvPr>
        </p:nvSpPr>
        <p:spPr>
          <a:xfrm>
            <a:off x="457200" y="487600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January 14, 2022 </a:t>
            </a:r>
            <a:endParaRPr/>
          </a:p>
        </p:txBody>
      </p:sp>
      <p:sp>
        <p:nvSpPr>
          <p:cNvPr id="1015" name="Google Shape;1015;p4"/>
          <p:cNvSpPr txBox="1"/>
          <p:nvPr>
            <p:ph idx="11" type="ftr"/>
          </p:nvPr>
        </p:nvSpPr>
        <p:spPr>
          <a:xfrm>
            <a:off x="3124200" y="4876006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Miss YSL Optimization Project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g10d9ad10cfa_2_99"/>
          <p:cNvSpPr txBox="1"/>
          <p:nvPr>
            <p:ph type="title"/>
          </p:nvPr>
        </p:nvSpPr>
        <p:spPr>
          <a:xfrm>
            <a:off x="2954400" y="254400"/>
            <a:ext cx="3235200" cy="705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19050" lIns="0" spcFirstLastPara="1" rIns="0" wrap="square" tIns="190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Josefin Slab"/>
                <a:ea typeface="Josefin Slab"/>
                <a:cs typeface="Josefin Slab"/>
                <a:sym typeface="Josefin Slab"/>
              </a:rPr>
              <a:t>Our Suggestions</a:t>
            </a:r>
            <a:endParaRPr b="1"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1021" name="Google Shape;1021;g10d9ad10cfa_2_99"/>
          <p:cNvSpPr txBox="1"/>
          <p:nvPr>
            <p:ph idx="12" type="sldNum"/>
          </p:nvPr>
        </p:nvSpPr>
        <p:spPr>
          <a:xfrm>
            <a:off x="6553200" y="487600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2" name="Google Shape;1022;g10d9ad10cfa_2_99"/>
          <p:cNvSpPr txBox="1"/>
          <p:nvPr>
            <p:ph idx="1" type="body"/>
          </p:nvPr>
        </p:nvSpPr>
        <p:spPr>
          <a:xfrm>
            <a:off x="1196600" y="1356975"/>
            <a:ext cx="6045900" cy="11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2. Select contract 2 will save the company</a:t>
            </a:r>
            <a:r>
              <a:rPr lang="en-US" sz="2400">
                <a:solidFill>
                  <a:srgbClr val="FF0000"/>
                </a:solidFill>
              </a:rPr>
              <a:t> $4,610</a:t>
            </a:r>
            <a:r>
              <a:rPr lang="en-US" sz="2400"/>
              <a:t> at the end of the four weeks.</a:t>
            </a:r>
            <a:r>
              <a:rPr lang="en-US" sz="2400" u="sng">
                <a:solidFill>
                  <a:schemeClr val="dk1"/>
                </a:solidFill>
              </a:rPr>
              <a:t> </a:t>
            </a:r>
            <a:endParaRPr sz="2400">
              <a:solidFill>
                <a:srgbClr val="CC4125"/>
              </a:solidFill>
            </a:endParaRPr>
          </a:p>
        </p:txBody>
      </p:sp>
      <p:sp>
        <p:nvSpPr>
          <p:cNvPr id="1023" name="Google Shape;1023;g10d9ad10cfa_2_99"/>
          <p:cNvSpPr txBox="1"/>
          <p:nvPr/>
        </p:nvSpPr>
        <p:spPr>
          <a:xfrm>
            <a:off x="1009650" y="26139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g10d9ad10cfa_2_99"/>
          <p:cNvSpPr txBox="1"/>
          <p:nvPr/>
        </p:nvSpPr>
        <p:spPr>
          <a:xfrm>
            <a:off x="1196600" y="2150550"/>
            <a:ext cx="3712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 (* $35,630 – $31,020 = </a:t>
            </a:r>
            <a:r>
              <a:rPr b="1" lang="en-US" sz="1500" u="sng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$4,610</a:t>
            </a:r>
            <a:r>
              <a:rPr b="1" lang="en-US" sz="1500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)</a:t>
            </a:r>
            <a:endParaRPr b="1" sz="100">
              <a:solidFill>
                <a:schemeClr val="dk1"/>
              </a:solidFill>
            </a:endParaRPr>
          </a:p>
        </p:txBody>
      </p:sp>
      <p:pic>
        <p:nvPicPr>
          <p:cNvPr id="1025" name="Google Shape;1025;g10d9ad10cfa_2_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125" y="3131413"/>
            <a:ext cx="826200" cy="82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g10d9ad10cfa_2_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8050" y="3077248"/>
            <a:ext cx="5574250" cy="1360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g10d9ad10cfa_2_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4700" y="3191150"/>
            <a:ext cx="1159500" cy="64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8" name="Google Shape;1028;g10d9ad10cfa_2_99"/>
          <p:cNvSpPr/>
          <p:nvPr/>
        </p:nvSpPr>
        <p:spPr>
          <a:xfrm flipH="1">
            <a:off x="7564700" y="3225800"/>
            <a:ext cx="1159500" cy="572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g10d9ad10cfa_2_99"/>
          <p:cNvSpPr txBox="1"/>
          <p:nvPr>
            <p:ph idx="10" type="dt"/>
          </p:nvPr>
        </p:nvSpPr>
        <p:spPr>
          <a:xfrm>
            <a:off x="457200" y="487600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January 14, 2022 </a:t>
            </a:r>
            <a:endParaRPr/>
          </a:p>
        </p:txBody>
      </p:sp>
      <p:sp>
        <p:nvSpPr>
          <p:cNvPr id="1030" name="Google Shape;1030;g10d9ad10cfa_2_99"/>
          <p:cNvSpPr txBox="1"/>
          <p:nvPr>
            <p:ph idx="11" type="ftr"/>
          </p:nvPr>
        </p:nvSpPr>
        <p:spPr>
          <a:xfrm>
            <a:off x="3124200" y="4876006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Miss YSL Optimization Project</a:t>
            </a:r>
            <a:endParaRPr/>
          </a:p>
        </p:txBody>
      </p:sp>
      <p:sp>
        <p:nvSpPr>
          <p:cNvPr id="1031" name="Google Shape;1031;g10d9ad10cfa_2_99"/>
          <p:cNvSpPr txBox="1"/>
          <p:nvPr>
            <p:ph idx="1" type="body"/>
          </p:nvPr>
        </p:nvSpPr>
        <p:spPr>
          <a:xfrm>
            <a:off x="824009" y="2706281"/>
            <a:ext cx="35283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ill Sans"/>
                <a:ea typeface="Gill Sans"/>
                <a:cs typeface="Gill Sans"/>
                <a:sym typeface="Gill Sans"/>
              </a:rPr>
              <a:t>Detail</a:t>
            </a:r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10d9ad10cfa_3_1108"/>
          <p:cNvSpPr txBox="1"/>
          <p:nvPr>
            <p:ph idx="1" type="body"/>
          </p:nvPr>
        </p:nvSpPr>
        <p:spPr>
          <a:xfrm>
            <a:off x="2379300" y="1987650"/>
            <a:ext cx="4385400" cy="11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/>
              <a:t>Thank you!</a:t>
            </a:r>
            <a:endParaRPr b="1" sz="6000"/>
          </a:p>
          <a:p>
            <a:pPr indent="0" lvl="0" marL="0" rtl="0" algn="l">
              <a:spcBef>
                <a:spcPts val="19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g10d9ad10cfa_3_1108"/>
          <p:cNvSpPr/>
          <p:nvPr/>
        </p:nvSpPr>
        <p:spPr>
          <a:xfrm>
            <a:off x="2590800" y="153525"/>
            <a:ext cx="4103400" cy="9672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15"/>
          <p:cNvSpPr txBox="1"/>
          <p:nvPr>
            <p:ph type="title"/>
          </p:nvPr>
        </p:nvSpPr>
        <p:spPr>
          <a:xfrm>
            <a:off x="1645438" y="2057400"/>
            <a:ext cx="58530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Josefin Slab"/>
                <a:ea typeface="Josefin Slab"/>
                <a:cs typeface="Josefin Slab"/>
                <a:sym typeface="Josefin Slab"/>
              </a:rPr>
              <a:t>01 </a:t>
            </a:r>
            <a:endParaRPr b="1"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>
                <a:latin typeface="Josefin Slab"/>
                <a:ea typeface="Josefin Slab"/>
                <a:cs typeface="Josefin Slab"/>
                <a:sym typeface="Josefin Slab"/>
              </a:rPr>
              <a:t>Project Introduction</a:t>
            </a:r>
            <a:endParaRPr b="1" sz="5300">
              <a:latin typeface="Josefin Slab"/>
              <a:ea typeface="Josefin Slab"/>
              <a:cs typeface="Josefin Slab"/>
              <a:sym typeface="Josefin Slab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"/>
          <p:cNvSpPr txBox="1"/>
          <p:nvPr>
            <p:ph type="title"/>
          </p:nvPr>
        </p:nvSpPr>
        <p:spPr>
          <a:xfrm>
            <a:off x="2951175" y="228600"/>
            <a:ext cx="3171300" cy="705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19050" lIns="0" spcFirstLastPara="1" rIns="0" wrap="square" tIns="190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Josefin Slab"/>
                <a:ea typeface="Josefin Slab"/>
                <a:cs typeface="Josefin Slab"/>
                <a:sym typeface="Josefin Slab"/>
              </a:rPr>
              <a:t>Project Introduction</a:t>
            </a:r>
            <a:endParaRPr b="1" sz="3600"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562" name="Google Shape;562;p3"/>
          <p:cNvSpPr txBox="1"/>
          <p:nvPr>
            <p:ph idx="12" type="sldNum"/>
          </p:nvPr>
        </p:nvSpPr>
        <p:spPr>
          <a:xfrm>
            <a:off x="6553200" y="4876006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3" name="Google Shape;563;p3"/>
          <p:cNvSpPr txBox="1"/>
          <p:nvPr>
            <p:ph idx="1" type="body"/>
          </p:nvPr>
        </p:nvSpPr>
        <p:spPr>
          <a:xfrm>
            <a:off x="3419872" y="3194670"/>
            <a:ext cx="23763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Josefin Slab"/>
                <a:ea typeface="Josefin Slab"/>
                <a:cs typeface="Josefin Slab"/>
                <a:sym typeface="Josefin Slab"/>
              </a:rPr>
              <a:t>Project Goal</a:t>
            </a:r>
            <a:endParaRPr b="1" sz="2200"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564" name="Google Shape;564;p3"/>
          <p:cNvSpPr txBox="1"/>
          <p:nvPr>
            <p:ph idx="2" type="body"/>
          </p:nvPr>
        </p:nvSpPr>
        <p:spPr>
          <a:xfrm>
            <a:off x="3419872" y="3635102"/>
            <a:ext cx="23763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osefin Slab"/>
                <a:ea typeface="Josefin Slab"/>
                <a:cs typeface="Josefin Slab"/>
                <a:sym typeface="Josefin Slab"/>
              </a:rPr>
              <a:t>Forecast Demand,</a:t>
            </a:r>
            <a:endParaRPr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osefin Slab"/>
                <a:ea typeface="Josefin Slab"/>
                <a:cs typeface="Josefin Slab"/>
                <a:sym typeface="Josefin Slab"/>
              </a:rPr>
              <a:t>Minimize Total Cost</a:t>
            </a:r>
            <a:endParaRPr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565" name="Google Shape;565;p3"/>
          <p:cNvSpPr txBox="1"/>
          <p:nvPr>
            <p:ph idx="3" type="body"/>
          </p:nvPr>
        </p:nvSpPr>
        <p:spPr>
          <a:xfrm>
            <a:off x="924422" y="3194682"/>
            <a:ext cx="23763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Josefin Slab"/>
                <a:ea typeface="Josefin Slab"/>
                <a:cs typeface="Josefin Slab"/>
                <a:sym typeface="Josefin Slab"/>
              </a:rPr>
              <a:t>Client</a:t>
            </a:r>
            <a:endParaRPr b="1" sz="2200"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566" name="Google Shape;566;p3"/>
          <p:cNvSpPr txBox="1"/>
          <p:nvPr>
            <p:ph idx="4" type="body"/>
          </p:nvPr>
        </p:nvSpPr>
        <p:spPr>
          <a:xfrm>
            <a:off x="924422" y="3635114"/>
            <a:ext cx="23763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osefin Slab"/>
                <a:ea typeface="Josefin Slab"/>
                <a:cs typeface="Josefin Slab"/>
                <a:sym typeface="Josefin Slab"/>
              </a:rPr>
              <a:t>XYZ Corporation</a:t>
            </a:r>
            <a:endParaRPr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567" name="Google Shape;567;p3"/>
          <p:cNvSpPr txBox="1"/>
          <p:nvPr>
            <p:ph idx="5" type="body"/>
          </p:nvPr>
        </p:nvSpPr>
        <p:spPr>
          <a:xfrm>
            <a:off x="5915322" y="3194670"/>
            <a:ext cx="23763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latin typeface="Josefin Slab"/>
                <a:ea typeface="Josefin Slab"/>
                <a:cs typeface="Josefin Slab"/>
                <a:sym typeface="Josefin Slab"/>
              </a:rPr>
              <a:t>Methodology</a:t>
            </a:r>
            <a:endParaRPr b="1" sz="2200"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568" name="Google Shape;568;p3"/>
          <p:cNvSpPr txBox="1"/>
          <p:nvPr>
            <p:ph idx="6" type="body"/>
          </p:nvPr>
        </p:nvSpPr>
        <p:spPr>
          <a:xfrm>
            <a:off x="5915322" y="3635102"/>
            <a:ext cx="23763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osefin Slab"/>
                <a:ea typeface="Josefin Slab"/>
                <a:cs typeface="Josefin Slab"/>
                <a:sym typeface="Josefin Slab"/>
              </a:rPr>
              <a:t>Time-Series Forecast</a:t>
            </a:r>
            <a:endParaRPr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Josefin Slab"/>
                <a:ea typeface="Josefin Slab"/>
                <a:cs typeface="Josefin Slab"/>
                <a:sym typeface="Josefin Slab"/>
              </a:rPr>
              <a:t>Optimization Model</a:t>
            </a:r>
            <a:endParaRPr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569" name="Google Shape;569;p3"/>
          <p:cNvSpPr/>
          <p:nvPr/>
        </p:nvSpPr>
        <p:spPr>
          <a:xfrm>
            <a:off x="1337525" y="2105213"/>
            <a:ext cx="782888" cy="933073"/>
          </a:xfrm>
          <a:custGeom>
            <a:rect b="b" l="l" r="r" t="t"/>
            <a:pathLst>
              <a:path extrusionOk="0" h="4056" w="3966">
                <a:moveTo>
                  <a:pt x="3905" y="3635"/>
                </a:moveTo>
                <a:lnTo>
                  <a:pt x="3905" y="3635"/>
                </a:lnTo>
                <a:cubicBezTo>
                  <a:pt x="3845" y="3544"/>
                  <a:pt x="3815" y="3394"/>
                  <a:pt x="3785" y="3304"/>
                </a:cubicBezTo>
                <a:cubicBezTo>
                  <a:pt x="3755" y="3244"/>
                  <a:pt x="3575" y="3124"/>
                  <a:pt x="3365" y="3034"/>
                </a:cubicBezTo>
                <a:cubicBezTo>
                  <a:pt x="3154" y="2944"/>
                  <a:pt x="3154" y="2944"/>
                  <a:pt x="3154" y="2944"/>
                </a:cubicBezTo>
                <a:cubicBezTo>
                  <a:pt x="2943" y="2853"/>
                  <a:pt x="2764" y="2733"/>
                  <a:pt x="2734" y="2673"/>
                </a:cubicBezTo>
                <a:cubicBezTo>
                  <a:pt x="2703" y="2644"/>
                  <a:pt x="2644" y="2553"/>
                  <a:pt x="2644" y="2523"/>
                </a:cubicBezTo>
                <a:cubicBezTo>
                  <a:pt x="2614" y="2463"/>
                  <a:pt x="2614" y="2433"/>
                  <a:pt x="2614" y="2403"/>
                </a:cubicBezTo>
                <a:cubicBezTo>
                  <a:pt x="2614" y="2372"/>
                  <a:pt x="2644" y="2343"/>
                  <a:pt x="2703" y="2313"/>
                </a:cubicBezTo>
                <a:cubicBezTo>
                  <a:pt x="2734" y="2252"/>
                  <a:pt x="2794" y="2223"/>
                  <a:pt x="2823" y="2223"/>
                </a:cubicBezTo>
                <a:cubicBezTo>
                  <a:pt x="2854" y="2193"/>
                  <a:pt x="2884" y="2163"/>
                  <a:pt x="2914" y="2163"/>
                </a:cubicBezTo>
                <a:cubicBezTo>
                  <a:pt x="2943" y="2132"/>
                  <a:pt x="2974" y="2102"/>
                  <a:pt x="2974" y="2043"/>
                </a:cubicBezTo>
                <a:cubicBezTo>
                  <a:pt x="2974" y="2012"/>
                  <a:pt x="2974" y="1952"/>
                  <a:pt x="3004" y="1892"/>
                </a:cubicBezTo>
                <a:cubicBezTo>
                  <a:pt x="3004" y="1862"/>
                  <a:pt x="3004" y="1772"/>
                  <a:pt x="3004" y="1682"/>
                </a:cubicBezTo>
                <a:cubicBezTo>
                  <a:pt x="3004" y="1622"/>
                  <a:pt x="3004" y="1531"/>
                  <a:pt x="3004" y="1502"/>
                </a:cubicBezTo>
                <a:cubicBezTo>
                  <a:pt x="3004" y="1472"/>
                  <a:pt x="3004" y="1381"/>
                  <a:pt x="3004" y="1352"/>
                </a:cubicBezTo>
                <a:cubicBezTo>
                  <a:pt x="2974" y="1291"/>
                  <a:pt x="3004" y="1261"/>
                  <a:pt x="3064" y="1261"/>
                </a:cubicBezTo>
                <a:cubicBezTo>
                  <a:pt x="3094" y="1261"/>
                  <a:pt x="3154" y="1261"/>
                  <a:pt x="3154" y="1261"/>
                </a:cubicBezTo>
                <a:cubicBezTo>
                  <a:pt x="3184" y="1231"/>
                  <a:pt x="3215" y="1202"/>
                  <a:pt x="3215" y="1202"/>
                </a:cubicBezTo>
                <a:cubicBezTo>
                  <a:pt x="3215" y="1171"/>
                  <a:pt x="3244" y="1111"/>
                  <a:pt x="3244" y="1111"/>
                </a:cubicBezTo>
                <a:cubicBezTo>
                  <a:pt x="3244" y="1081"/>
                  <a:pt x="3244" y="1051"/>
                  <a:pt x="3244" y="1051"/>
                </a:cubicBezTo>
                <a:cubicBezTo>
                  <a:pt x="3274" y="1051"/>
                  <a:pt x="3274" y="1021"/>
                  <a:pt x="3274" y="991"/>
                </a:cubicBezTo>
                <a:cubicBezTo>
                  <a:pt x="3244" y="960"/>
                  <a:pt x="3215" y="931"/>
                  <a:pt x="3184" y="931"/>
                </a:cubicBezTo>
                <a:cubicBezTo>
                  <a:pt x="3154" y="931"/>
                  <a:pt x="3094" y="901"/>
                  <a:pt x="3064" y="901"/>
                </a:cubicBezTo>
                <a:cubicBezTo>
                  <a:pt x="3034" y="901"/>
                  <a:pt x="3004" y="901"/>
                  <a:pt x="3004" y="901"/>
                </a:cubicBezTo>
                <a:cubicBezTo>
                  <a:pt x="3004" y="901"/>
                  <a:pt x="2974" y="871"/>
                  <a:pt x="2974" y="841"/>
                </a:cubicBezTo>
                <a:cubicBezTo>
                  <a:pt x="2974" y="841"/>
                  <a:pt x="2943" y="721"/>
                  <a:pt x="2884" y="601"/>
                </a:cubicBezTo>
                <a:cubicBezTo>
                  <a:pt x="2823" y="481"/>
                  <a:pt x="2794" y="390"/>
                  <a:pt x="2794" y="360"/>
                </a:cubicBezTo>
                <a:cubicBezTo>
                  <a:pt x="2823" y="330"/>
                  <a:pt x="2794" y="270"/>
                  <a:pt x="2794" y="240"/>
                </a:cubicBezTo>
                <a:cubicBezTo>
                  <a:pt x="2764" y="180"/>
                  <a:pt x="2703" y="120"/>
                  <a:pt x="2644" y="89"/>
                </a:cubicBezTo>
                <a:cubicBezTo>
                  <a:pt x="2583" y="60"/>
                  <a:pt x="2463" y="0"/>
                  <a:pt x="2373" y="0"/>
                </a:cubicBezTo>
                <a:cubicBezTo>
                  <a:pt x="2283" y="0"/>
                  <a:pt x="2163" y="0"/>
                  <a:pt x="2102" y="30"/>
                </a:cubicBezTo>
                <a:cubicBezTo>
                  <a:pt x="2043" y="60"/>
                  <a:pt x="1923" y="89"/>
                  <a:pt x="1862" y="120"/>
                </a:cubicBezTo>
                <a:cubicBezTo>
                  <a:pt x="1773" y="150"/>
                  <a:pt x="1682" y="180"/>
                  <a:pt x="1622" y="210"/>
                </a:cubicBezTo>
                <a:cubicBezTo>
                  <a:pt x="1592" y="210"/>
                  <a:pt x="1502" y="270"/>
                  <a:pt x="1472" y="300"/>
                </a:cubicBezTo>
                <a:cubicBezTo>
                  <a:pt x="1412" y="330"/>
                  <a:pt x="1381" y="390"/>
                  <a:pt x="1352" y="420"/>
                </a:cubicBezTo>
                <a:cubicBezTo>
                  <a:pt x="1322" y="481"/>
                  <a:pt x="1261" y="540"/>
                  <a:pt x="1231" y="570"/>
                </a:cubicBezTo>
                <a:cubicBezTo>
                  <a:pt x="1172" y="601"/>
                  <a:pt x="1141" y="751"/>
                  <a:pt x="1141" y="871"/>
                </a:cubicBezTo>
                <a:cubicBezTo>
                  <a:pt x="1111" y="991"/>
                  <a:pt x="1141" y="1231"/>
                  <a:pt x="1202" y="1381"/>
                </a:cubicBezTo>
                <a:cubicBezTo>
                  <a:pt x="1231" y="1531"/>
                  <a:pt x="1322" y="1712"/>
                  <a:pt x="1352" y="1802"/>
                </a:cubicBezTo>
                <a:cubicBezTo>
                  <a:pt x="1412" y="1892"/>
                  <a:pt x="1442" y="1982"/>
                  <a:pt x="1472" y="2012"/>
                </a:cubicBezTo>
                <a:cubicBezTo>
                  <a:pt x="1502" y="2073"/>
                  <a:pt x="1502" y="2132"/>
                  <a:pt x="1472" y="2163"/>
                </a:cubicBezTo>
                <a:cubicBezTo>
                  <a:pt x="1472" y="2193"/>
                  <a:pt x="1442" y="2223"/>
                  <a:pt x="1442" y="2252"/>
                </a:cubicBezTo>
                <a:cubicBezTo>
                  <a:pt x="1412" y="2252"/>
                  <a:pt x="1352" y="2343"/>
                  <a:pt x="1322" y="2433"/>
                </a:cubicBezTo>
                <a:cubicBezTo>
                  <a:pt x="1261" y="2493"/>
                  <a:pt x="1052" y="2673"/>
                  <a:pt x="841" y="2764"/>
                </a:cubicBezTo>
                <a:cubicBezTo>
                  <a:pt x="451" y="2973"/>
                  <a:pt x="451" y="2973"/>
                  <a:pt x="451" y="2973"/>
                </a:cubicBezTo>
                <a:cubicBezTo>
                  <a:pt x="240" y="3064"/>
                  <a:pt x="60" y="3304"/>
                  <a:pt x="30" y="3544"/>
                </a:cubicBezTo>
                <a:cubicBezTo>
                  <a:pt x="30" y="3635"/>
                  <a:pt x="30" y="3635"/>
                  <a:pt x="30" y="3635"/>
                </a:cubicBezTo>
                <a:cubicBezTo>
                  <a:pt x="0" y="3845"/>
                  <a:pt x="150" y="4025"/>
                  <a:pt x="361" y="4025"/>
                </a:cubicBezTo>
                <a:cubicBezTo>
                  <a:pt x="3575" y="4055"/>
                  <a:pt x="3575" y="4055"/>
                  <a:pt x="3575" y="4055"/>
                </a:cubicBezTo>
                <a:cubicBezTo>
                  <a:pt x="3785" y="4055"/>
                  <a:pt x="3965" y="3995"/>
                  <a:pt x="3965" y="3935"/>
                </a:cubicBezTo>
                <a:cubicBezTo>
                  <a:pt x="3965" y="3905"/>
                  <a:pt x="3936" y="3755"/>
                  <a:pt x="3905" y="3635"/>
                </a:cubicBezTo>
                <a:close/>
                <a:moveTo>
                  <a:pt x="3184" y="1111"/>
                </a:moveTo>
                <a:lnTo>
                  <a:pt x="3184" y="1111"/>
                </a:lnTo>
                <a:lnTo>
                  <a:pt x="3184" y="1171"/>
                </a:lnTo>
                <a:cubicBezTo>
                  <a:pt x="3154" y="1202"/>
                  <a:pt x="3124" y="1231"/>
                  <a:pt x="3094" y="1231"/>
                </a:cubicBezTo>
                <a:cubicBezTo>
                  <a:pt x="3064" y="1231"/>
                  <a:pt x="3034" y="1231"/>
                  <a:pt x="3004" y="1231"/>
                </a:cubicBezTo>
                <a:cubicBezTo>
                  <a:pt x="3004" y="1202"/>
                  <a:pt x="2974" y="1202"/>
                  <a:pt x="2974" y="1202"/>
                </a:cubicBezTo>
                <a:lnTo>
                  <a:pt x="3004" y="1171"/>
                </a:lnTo>
                <a:cubicBezTo>
                  <a:pt x="3004" y="1171"/>
                  <a:pt x="3064" y="1141"/>
                  <a:pt x="3094" y="1111"/>
                </a:cubicBezTo>
                <a:cubicBezTo>
                  <a:pt x="3154" y="1081"/>
                  <a:pt x="3184" y="1081"/>
                  <a:pt x="3184" y="1111"/>
                </a:cubicBezTo>
                <a:close/>
                <a:moveTo>
                  <a:pt x="3034" y="960"/>
                </a:moveTo>
                <a:lnTo>
                  <a:pt x="3034" y="960"/>
                </a:lnTo>
                <a:cubicBezTo>
                  <a:pt x="3064" y="960"/>
                  <a:pt x="3094" y="960"/>
                  <a:pt x="3124" y="960"/>
                </a:cubicBezTo>
                <a:cubicBezTo>
                  <a:pt x="3154" y="991"/>
                  <a:pt x="3124" y="991"/>
                  <a:pt x="3094" y="1021"/>
                </a:cubicBezTo>
                <a:cubicBezTo>
                  <a:pt x="3064" y="1051"/>
                  <a:pt x="3034" y="1051"/>
                  <a:pt x="3034" y="1021"/>
                </a:cubicBezTo>
                <a:cubicBezTo>
                  <a:pt x="3034" y="1021"/>
                  <a:pt x="3034" y="991"/>
                  <a:pt x="3034" y="960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70" name="Google Shape;570;p3"/>
          <p:cNvSpPr/>
          <p:nvPr/>
        </p:nvSpPr>
        <p:spPr>
          <a:xfrm>
            <a:off x="2264971" y="2174179"/>
            <a:ext cx="622655" cy="864105"/>
          </a:xfrm>
          <a:custGeom>
            <a:rect b="b" l="l" r="r" t="t"/>
            <a:pathLst>
              <a:path extrusionOk="0" h="3756" w="3155">
                <a:moveTo>
                  <a:pt x="2764" y="3755"/>
                </a:moveTo>
                <a:lnTo>
                  <a:pt x="2764" y="3755"/>
                </a:lnTo>
                <a:cubicBezTo>
                  <a:pt x="2974" y="3755"/>
                  <a:pt x="3154" y="3665"/>
                  <a:pt x="3124" y="3575"/>
                </a:cubicBezTo>
                <a:cubicBezTo>
                  <a:pt x="3094" y="3485"/>
                  <a:pt x="3034" y="3365"/>
                  <a:pt x="3034" y="3304"/>
                </a:cubicBezTo>
                <a:cubicBezTo>
                  <a:pt x="3004" y="3245"/>
                  <a:pt x="2854" y="3095"/>
                  <a:pt x="2704" y="2974"/>
                </a:cubicBezTo>
                <a:cubicBezTo>
                  <a:pt x="2553" y="2854"/>
                  <a:pt x="2373" y="2644"/>
                  <a:pt x="2313" y="2524"/>
                </a:cubicBezTo>
                <a:cubicBezTo>
                  <a:pt x="2253" y="2403"/>
                  <a:pt x="2223" y="2313"/>
                  <a:pt x="2223" y="2313"/>
                </a:cubicBezTo>
                <a:cubicBezTo>
                  <a:pt x="2253" y="2283"/>
                  <a:pt x="2343" y="2253"/>
                  <a:pt x="2373" y="2223"/>
                </a:cubicBezTo>
                <a:cubicBezTo>
                  <a:pt x="2433" y="2193"/>
                  <a:pt x="2464" y="2133"/>
                  <a:pt x="2493" y="2073"/>
                </a:cubicBezTo>
                <a:cubicBezTo>
                  <a:pt x="2493" y="2043"/>
                  <a:pt x="2523" y="1982"/>
                  <a:pt x="2553" y="1982"/>
                </a:cubicBezTo>
                <a:cubicBezTo>
                  <a:pt x="2584" y="1982"/>
                  <a:pt x="2614" y="1923"/>
                  <a:pt x="2614" y="1862"/>
                </a:cubicBezTo>
                <a:cubicBezTo>
                  <a:pt x="2643" y="1803"/>
                  <a:pt x="2643" y="1742"/>
                  <a:pt x="2643" y="1712"/>
                </a:cubicBezTo>
                <a:cubicBezTo>
                  <a:pt x="2673" y="1653"/>
                  <a:pt x="2673" y="1592"/>
                  <a:pt x="2673" y="1592"/>
                </a:cubicBezTo>
                <a:cubicBezTo>
                  <a:pt x="2643" y="1562"/>
                  <a:pt x="2673" y="1502"/>
                  <a:pt x="2704" y="1472"/>
                </a:cubicBezTo>
                <a:cubicBezTo>
                  <a:pt x="2704" y="1442"/>
                  <a:pt x="2673" y="1382"/>
                  <a:pt x="2643" y="1322"/>
                </a:cubicBezTo>
                <a:cubicBezTo>
                  <a:pt x="2584" y="1292"/>
                  <a:pt x="2493" y="1261"/>
                  <a:pt x="2403" y="1232"/>
                </a:cubicBezTo>
                <a:cubicBezTo>
                  <a:pt x="2343" y="1232"/>
                  <a:pt x="2283" y="1172"/>
                  <a:pt x="2313" y="1111"/>
                </a:cubicBezTo>
                <a:cubicBezTo>
                  <a:pt x="2313" y="1052"/>
                  <a:pt x="2313" y="932"/>
                  <a:pt x="2283" y="841"/>
                </a:cubicBezTo>
                <a:cubicBezTo>
                  <a:pt x="2283" y="751"/>
                  <a:pt x="2193" y="571"/>
                  <a:pt x="2133" y="451"/>
                </a:cubicBezTo>
                <a:cubicBezTo>
                  <a:pt x="2043" y="361"/>
                  <a:pt x="1863" y="180"/>
                  <a:pt x="1743" y="120"/>
                </a:cubicBezTo>
                <a:cubicBezTo>
                  <a:pt x="1623" y="60"/>
                  <a:pt x="1382" y="0"/>
                  <a:pt x="1201" y="30"/>
                </a:cubicBezTo>
                <a:cubicBezTo>
                  <a:pt x="1052" y="60"/>
                  <a:pt x="781" y="180"/>
                  <a:pt x="601" y="300"/>
                </a:cubicBezTo>
                <a:cubicBezTo>
                  <a:pt x="421" y="420"/>
                  <a:pt x="301" y="571"/>
                  <a:pt x="301" y="631"/>
                </a:cubicBezTo>
                <a:cubicBezTo>
                  <a:pt x="301" y="661"/>
                  <a:pt x="301" y="721"/>
                  <a:pt x="270" y="751"/>
                </a:cubicBezTo>
                <a:cubicBezTo>
                  <a:pt x="270" y="781"/>
                  <a:pt x="270" y="841"/>
                  <a:pt x="301" y="901"/>
                </a:cubicBezTo>
                <a:cubicBezTo>
                  <a:pt x="301" y="961"/>
                  <a:pt x="331" y="1082"/>
                  <a:pt x="360" y="1202"/>
                </a:cubicBezTo>
                <a:cubicBezTo>
                  <a:pt x="360" y="1292"/>
                  <a:pt x="390" y="1412"/>
                  <a:pt x="421" y="1472"/>
                </a:cubicBezTo>
                <a:cubicBezTo>
                  <a:pt x="421" y="1532"/>
                  <a:pt x="481" y="1622"/>
                  <a:pt x="541" y="1622"/>
                </a:cubicBezTo>
                <a:cubicBezTo>
                  <a:pt x="571" y="1653"/>
                  <a:pt x="630" y="1742"/>
                  <a:pt x="661" y="1803"/>
                </a:cubicBezTo>
                <a:cubicBezTo>
                  <a:pt x="691" y="1893"/>
                  <a:pt x="751" y="1982"/>
                  <a:pt x="781" y="2013"/>
                </a:cubicBezTo>
                <a:cubicBezTo>
                  <a:pt x="811" y="2073"/>
                  <a:pt x="871" y="2133"/>
                  <a:pt x="871" y="2193"/>
                </a:cubicBezTo>
                <a:cubicBezTo>
                  <a:pt x="902" y="2223"/>
                  <a:pt x="931" y="2283"/>
                  <a:pt x="991" y="2343"/>
                </a:cubicBezTo>
                <a:cubicBezTo>
                  <a:pt x="1022" y="2374"/>
                  <a:pt x="1111" y="2403"/>
                  <a:pt x="1142" y="2403"/>
                </a:cubicBezTo>
                <a:cubicBezTo>
                  <a:pt x="1201" y="2403"/>
                  <a:pt x="1262" y="2433"/>
                  <a:pt x="1262" y="2494"/>
                </a:cubicBezTo>
                <a:cubicBezTo>
                  <a:pt x="1262" y="2524"/>
                  <a:pt x="1231" y="2614"/>
                  <a:pt x="1201" y="2674"/>
                </a:cubicBezTo>
                <a:cubicBezTo>
                  <a:pt x="1201" y="2734"/>
                  <a:pt x="991" y="2823"/>
                  <a:pt x="781" y="2884"/>
                </a:cubicBezTo>
                <a:cubicBezTo>
                  <a:pt x="721" y="2884"/>
                  <a:pt x="721" y="2884"/>
                  <a:pt x="721" y="2884"/>
                </a:cubicBezTo>
                <a:cubicBezTo>
                  <a:pt x="510" y="2944"/>
                  <a:pt x="270" y="3034"/>
                  <a:pt x="210" y="3124"/>
                </a:cubicBezTo>
                <a:cubicBezTo>
                  <a:pt x="150" y="3215"/>
                  <a:pt x="60" y="3365"/>
                  <a:pt x="30" y="3515"/>
                </a:cubicBezTo>
                <a:cubicBezTo>
                  <a:pt x="0" y="3635"/>
                  <a:pt x="150" y="3755"/>
                  <a:pt x="360" y="3755"/>
                </a:cubicBezTo>
                <a:lnTo>
                  <a:pt x="2764" y="3755"/>
                </a:lnTo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71" name="Google Shape;571;p3"/>
          <p:cNvSpPr/>
          <p:nvPr/>
        </p:nvSpPr>
        <p:spPr>
          <a:xfrm>
            <a:off x="4245263" y="2105000"/>
            <a:ext cx="725525" cy="933050"/>
          </a:xfrm>
          <a:custGeom>
            <a:rect b="b" l="l" r="r" t="t"/>
            <a:pathLst>
              <a:path extrusionOk="0" h="969" w="608">
                <a:moveTo>
                  <a:pt x="455" y="608"/>
                </a:moveTo>
                <a:lnTo>
                  <a:pt x="455" y="608"/>
                </a:lnTo>
                <a:cubicBezTo>
                  <a:pt x="322" y="797"/>
                  <a:pt x="303" y="949"/>
                  <a:pt x="303" y="949"/>
                </a:cubicBezTo>
                <a:cubicBezTo>
                  <a:pt x="303" y="968"/>
                  <a:pt x="303" y="968"/>
                  <a:pt x="285" y="949"/>
                </a:cubicBezTo>
                <a:cubicBezTo>
                  <a:pt x="285" y="949"/>
                  <a:pt x="265" y="797"/>
                  <a:pt x="152" y="608"/>
                </a:cubicBezTo>
                <a:cubicBezTo>
                  <a:pt x="37" y="474"/>
                  <a:pt x="0" y="417"/>
                  <a:pt x="0" y="304"/>
                </a:cubicBezTo>
                <a:cubicBezTo>
                  <a:pt x="0" y="132"/>
                  <a:pt x="133" y="0"/>
                  <a:pt x="303" y="0"/>
                </a:cubicBezTo>
                <a:cubicBezTo>
                  <a:pt x="455" y="0"/>
                  <a:pt x="607" y="132"/>
                  <a:pt x="607" y="304"/>
                </a:cubicBezTo>
                <a:cubicBezTo>
                  <a:pt x="607" y="417"/>
                  <a:pt x="512" y="532"/>
                  <a:pt x="455" y="608"/>
                </a:cubicBezTo>
                <a:close/>
                <a:moveTo>
                  <a:pt x="417" y="304"/>
                </a:moveTo>
                <a:lnTo>
                  <a:pt x="417" y="304"/>
                </a:lnTo>
                <a:cubicBezTo>
                  <a:pt x="417" y="247"/>
                  <a:pt x="361" y="189"/>
                  <a:pt x="303" y="189"/>
                </a:cubicBezTo>
                <a:cubicBezTo>
                  <a:pt x="246" y="189"/>
                  <a:pt x="189" y="247"/>
                  <a:pt x="189" y="304"/>
                </a:cubicBezTo>
                <a:cubicBezTo>
                  <a:pt x="189" y="380"/>
                  <a:pt x="246" y="417"/>
                  <a:pt x="303" y="417"/>
                </a:cubicBezTo>
                <a:cubicBezTo>
                  <a:pt x="361" y="417"/>
                  <a:pt x="417" y="380"/>
                  <a:pt x="417" y="304"/>
                </a:cubicBez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72" name="Google Shape;572;p3"/>
          <p:cNvSpPr/>
          <p:nvPr/>
        </p:nvSpPr>
        <p:spPr>
          <a:xfrm>
            <a:off x="6472546" y="2181201"/>
            <a:ext cx="1371303" cy="864101"/>
          </a:xfrm>
          <a:custGeom>
            <a:rect b="b" l="l" r="r" t="t"/>
            <a:pathLst>
              <a:path extrusionOk="0" h="684" w="1083">
                <a:moveTo>
                  <a:pt x="57" y="665"/>
                </a:moveTo>
                <a:lnTo>
                  <a:pt x="57" y="665"/>
                </a:lnTo>
                <a:cubicBezTo>
                  <a:pt x="19" y="626"/>
                  <a:pt x="0" y="569"/>
                  <a:pt x="38" y="531"/>
                </a:cubicBezTo>
                <a:cubicBezTo>
                  <a:pt x="304" y="209"/>
                  <a:pt x="304" y="209"/>
                  <a:pt x="304" y="209"/>
                </a:cubicBezTo>
                <a:cubicBezTo>
                  <a:pt x="342" y="171"/>
                  <a:pt x="399" y="152"/>
                  <a:pt x="437" y="171"/>
                </a:cubicBezTo>
                <a:cubicBezTo>
                  <a:pt x="684" y="322"/>
                  <a:pt x="684" y="322"/>
                  <a:pt x="684" y="322"/>
                </a:cubicBezTo>
                <a:cubicBezTo>
                  <a:pt x="912" y="57"/>
                  <a:pt x="912" y="57"/>
                  <a:pt x="912" y="57"/>
                </a:cubicBezTo>
                <a:cubicBezTo>
                  <a:pt x="950" y="19"/>
                  <a:pt x="1006" y="0"/>
                  <a:pt x="1045" y="37"/>
                </a:cubicBezTo>
                <a:cubicBezTo>
                  <a:pt x="1082" y="76"/>
                  <a:pt x="1082" y="133"/>
                  <a:pt x="1063" y="171"/>
                </a:cubicBezTo>
                <a:cubicBezTo>
                  <a:pt x="778" y="513"/>
                  <a:pt x="778" y="513"/>
                  <a:pt x="778" y="513"/>
                </a:cubicBezTo>
                <a:cubicBezTo>
                  <a:pt x="760" y="550"/>
                  <a:pt x="703" y="550"/>
                  <a:pt x="665" y="531"/>
                </a:cubicBezTo>
                <a:cubicBezTo>
                  <a:pt x="399" y="380"/>
                  <a:pt x="399" y="380"/>
                  <a:pt x="399" y="380"/>
                </a:cubicBezTo>
                <a:cubicBezTo>
                  <a:pt x="190" y="645"/>
                  <a:pt x="190" y="645"/>
                  <a:pt x="190" y="645"/>
                </a:cubicBezTo>
                <a:cubicBezTo>
                  <a:pt x="171" y="683"/>
                  <a:pt x="133" y="683"/>
                  <a:pt x="114" y="683"/>
                </a:cubicBezTo>
                <a:cubicBezTo>
                  <a:pt x="95" y="683"/>
                  <a:pt x="76" y="683"/>
                  <a:pt x="57" y="665"/>
                </a:cubicBezTo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73" name="Google Shape;573;p3"/>
          <p:cNvSpPr txBox="1"/>
          <p:nvPr>
            <p:ph idx="10" type="dt"/>
          </p:nvPr>
        </p:nvSpPr>
        <p:spPr>
          <a:xfrm>
            <a:off x="457200" y="487600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January 14, 2022 </a:t>
            </a:r>
            <a:endParaRPr/>
          </a:p>
        </p:txBody>
      </p:sp>
      <p:sp>
        <p:nvSpPr>
          <p:cNvPr id="574" name="Google Shape;574;p3"/>
          <p:cNvSpPr txBox="1"/>
          <p:nvPr>
            <p:ph idx="11" type="ftr"/>
          </p:nvPr>
        </p:nvSpPr>
        <p:spPr>
          <a:xfrm>
            <a:off x="3124200" y="4876006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Miss YSL Optimization Project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10d9ad10cfa_0_7"/>
          <p:cNvSpPr txBox="1"/>
          <p:nvPr>
            <p:ph type="title"/>
          </p:nvPr>
        </p:nvSpPr>
        <p:spPr>
          <a:xfrm>
            <a:off x="1645438" y="2057400"/>
            <a:ext cx="5853000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Josefin Slab"/>
                <a:ea typeface="Josefin Slab"/>
                <a:cs typeface="Josefin Slab"/>
                <a:sym typeface="Josefin Slab"/>
              </a:rPr>
              <a:t>02 </a:t>
            </a:r>
            <a:endParaRPr b="1">
              <a:latin typeface="Josefin Slab"/>
              <a:ea typeface="Josefin Slab"/>
              <a:cs typeface="Josefin Slab"/>
              <a:sym typeface="Josefin Slab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300">
                <a:latin typeface="Josefin Slab"/>
                <a:ea typeface="Josefin Slab"/>
                <a:cs typeface="Josefin Slab"/>
                <a:sym typeface="Josefin Slab"/>
              </a:rPr>
              <a:t>Project Flow</a:t>
            </a:r>
            <a:endParaRPr b="1" sz="5300">
              <a:latin typeface="Josefin Slab"/>
              <a:ea typeface="Josefin Slab"/>
              <a:cs typeface="Josefin Slab"/>
              <a:sym typeface="Josefin Slab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rgePaintSquare_Mint.png" id="584" name="Google Shape;584;g10d9ad10cfa_0_1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3726" l="0" r="0" t="13726"/>
          <a:stretch/>
        </p:blipFill>
        <p:spPr>
          <a:xfrm>
            <a:off x="755576" y="1492250"/>
            <a:ext cx="3672408" cy="2663676"/>
          </a:xfrm>
          <a:prstGeom prst="rect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pic>
        <p:nvPicPr>
          <p:cNvPr descr="LargePaintSquare_Mint.png" id="585" name="Google Shape;585;g10d9ad10cfa_0_11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13726" l="0" r="0" t="13726"/>
          <a:stretch/>
        </p:blipFill>
        <p:spPr>
          <a:xfrm>
            <a:off x="4716016" y="1492250"/>
            <a:ext cx="3672408" cy="2663676"/>
          </a:xfrm>
          <a:prstGeom prst="rect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586" name="Google Shape;586;g10d9ad10cfa_0_11"/>
          <p:cNvSpPr txBox="1"/>
          <p:nvPr>
            <p:ph idx="12" type="sldNum"/>
          </p:nvPr>
        </p:nvSpPr>
        <p:spPr>
          <a:xfrm>
            <a:off x="6553200" y="487600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7" name="Google Shape;587;g10d9ad10cfa_0_11"/>
          <p:cNvSpPr txBox="1"/>
          <p:nvPr/>
        </p:nvSpPr>
        <p:spPr>
          <a:xfrm>
            <a:off x="3072000" y="249150"/>
            <a:ext cx="30000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5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rPr>
              <a:t>Project Flow</a:t>
            </a:r>
            <a:endParaRPr b="1" sz="2850">
              <a:solidFill>
                <a:schemeClr val="lt1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588" name="Google Shape;588;g10d9ad10cfa_0_11"/>
          <p:cNvSpPr txBox="1"/>
          <p:nvPr/>
        </p:nvSpPr>
        <p:spPr>
          <a:xfrm>
            <a:off x="1441625" y="1746275"/>
            <a:ext cx="2387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rPr>
              <a:t>Objective 1</a:t>
            </a:r>
            <a:endParaRPr b="1" sz="2200">
              <a:solidFill>
                <a:schemeClr val="lt1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589" name="Google Shape;589;g10d9ad10cfa_0_11"/>
          <p:cNvSpPr txBox="1"/>
          <p:nvPr/>
        </p:nvSpPr>
        <p:spPr>
          <a:xfrm>
            <a:off x="5358675" y="1746275"/>
            <a:ext cx="2387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rPr>
              <a:t>Objective </a:t>
            </a:r>
            <a:r>
              <a:rPr b="1" lang="en-US" sz="2200">
                <a:solidFill>
                  <a:schemeClr val="lt1"/>
                </a:solidFill>
                <a:latin typeface="Josefin Slab"/>
                <a:ea typeface="Josefin Slab"/>
                <a:cs typeface="Josefin Slab"/>
                <a:sym typeface="Josefin Slab"/>
              </a:rPr>
              <a:t>2</a:t>
            </a:r>
            <a:endParaRPr b="1" sz="2200">
              <a:solidFill>
                <a:schemeClr val="lt1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590" name="Google Shape;590;g10d9ad10cfa_0_11"/>
          <p:cNvSpPr txBox="1"/>
          <p:nvPr/>
        </p:nvSpPr>
        <p:spPr>
          <a:xfrm>
            <a:off x="1091775" y="2429950"/>
            <a:ext cx="3000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Forecast the weekly demand for the next four weeks.</a:t>
            </a:r>
            <a:endParaRPr b="1" sz="2200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591" name="Google Shape;591;g10d9ad10cfa_0_11"/>
          <p:cNvSpPr txBox="1"/>
          <p:nvPr/>
        </p:nvSpPr>
        <p:spPr>
          <a:xfrm>
            <a:off x="5178375" y="2429950"/>
            <a:ext cx="2747700" cy="13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rgbClr val="595959"/>
                </a:solidFill>
                <a:latin typeface="Josefin Slab"/>
                <a:ea typeface="Josefin Slab"/>
                <a:cs typeface="Josefin Slab"/>
                <a:sym typeface="Josefin Slab"/>
              </a:rPr>
              <a:t>Build optimization model to minimize total cost with specified constraint </a:t>
            </a:r>
            <a:endParaRPr b="1" sz="2200">
              <a:solidFill>
                <a:srgbClr val="595959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592" name="Google Shape;592;g10d9ad10cfa_0_11"/>
          <p:cNvSpPr txBox="1"/>
          <p:nvPr>
            <p:ph idx="10" type="dt"/>
          </p:nvPr>
        </p:nvSpPr>
        <p:spPr>
          <a:xfrm>
            <a:off x="457200" y="487600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January 14, 2022 </a:t>
            </a:r>
            <a:endParaRPr/>
          </a:p>
        </p:txBody>
      </p:sp>
      <p:sp>
        <p:nvSpPr>
          <p:cNvPr id="593" name="Google Shape;593;g10d9ad10cfa_0_11"/>
          <p:cNvSpPr txBox="1"/>
          <p:nvPr>
            <p:ph idx="11" type="ftr"/>
          </p:nvPr>
        </p:nvSpPr>
        <p:spPr>
          <a:xfrm>
            <a:off x="3124200" y="4876006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Miss YSL Optimization Project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10d9ad10cfa_3_35"/>
          <p:cNvSpPr txBox="1"/>
          <p:nvPr>
            <p:ph type="title"/>
          </p:nvPr>
        </p:nvSpPr>
        <p:spPr>
          <a:xfrm>
            <a:off x="3171825" y="228600"/>
            <a:ext cx="2800500" cy="705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19050" lIns="0" spcFirstLastPara="1" rIns="0" wrap="square" tIns="190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Josefin Slab"/>
                <a:ea typeface="Josefin Slab"/>
                <a:cs typeface="Josefin Slab"/>
                <a:sym typeface="Josefin Slab"/>
              </a:rPr>
              <a:t>Objective 1</a:t>
            </a:r>
            <a:endParaRPr b="1"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599" name="Google Shape;599;g10d9ad10cfa_3_35"/>
          <p:cNvSpPr txBox="1"/>
          <p:nvPr>
            <p:ph idx="5" type="body"/>
          </p:nvPr>
        </p:nvSpPr>
        <p:spPr>
          <a:xfrm>
            <a:off x="4644000" y="1419638"/>
            <a:ext cx="3600300" cy="27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/>
              <a:t>Forecast</a:t>
            </a:r>
            <a:r>
              <a:rPr b="1" lang="en-US" sz="2800"/>
              <a:t> </a:t>
            </a:r>
            <a:r>
              <a:rPr b="1" lang="en-US" sz="2300"/>
              <a:t>of water usage for different use in each future </a:t>
            </a:r>
            <a:r>
              <a:rPr b="1" lang="en-US" sz="3000"/>
              <a:t>four weeks.</a:t>
            </a:r>
            <a:endParaRPr b="1" sz="3000"/>
          </a:p>
          <a:p>
            <a:pPr indent="0" lvl="0" marL="0" rtl="0" algn="l">
              <a:spcBef>
                <a:spcPts val="19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LargePaintSquare_Mint.png" id="600" name="Google Shape;600;g10d9ad10cfa_3_35"/>
          <p:cNvPicPr preferRelativeResize="0"/>
          <p:nvPr>
            <p:ph idx="7" type="pic"/>
          </p:nvPr>
        </p:nvPicPr>
        <p:blipFill rotWithShape="1">
          <a:blip r:embed="rId3">
            <a:alphaModFix/>
          </a:blip>
          <a:srcRect b="13741" l="0" r="0" t="13741"/>
          <a:stretch/>
        </p:blipFill>
        <p:spPr>
          <a:xfrm>
            <a:off x="755576" y="1419622"/>
            <a:ext cx="3672408" cy="2663676"/>
          </a:xfrm>
          <a:prstGeom prst="rect">
            <a:avLst/>
          </a:prstGeom>
          <a:noFill/>
          <a:ln cap="flat" cmpd="sng" w="57150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601" name="Google Shape;601;g10d9ad10cfa_3_35"/>
          <p:cNvSpPr txBox="1"/>
          <p:nvPr>
            <p:ph idx="12" type="sldNum"/>
          </p:nvPr>
        </p:nvSpPr>
        <p:spPr>
          <a:xfrm>
            <a:off x="6553200" y="487600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2" name="Google Shape;602;g10d9ad10cfa_3_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575" y="2435300"/>
            <a:ext cx="3564775" cy="77545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g10d9ad10cfa_3_35"/>
          <p:cNvSpPr/>
          <p:nvPr/>
        </p:nvSpPr>
        <p:spPr>
          <a:xfrm>
            <a:off x="1261438" y="1785500"/>
            <a:ext cx="345600" cy="144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g10d9ad10cfa_3_35"/>
          <p:cNvSpPr txBox="1"/>
          <p:nvPr/>
        </p:nvSpPr>
        <p:spPr>
          <a:xfrm>
            <a:off x="1607041" y="1657400"/>
            <a:ext cx="93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Cooling</a:t>
            </a:r>
            <a:endParaRPr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05" name="Google Shape;605;g10d9ad10cfa_3_35"/>
          <p:cNvSpPr/>
          <p:nvPr/>
        </p:nvSpPr>
        <p:spPr>
          <a:xfrm>
            <a:off x="2704263" y="1785500"/>
            <a:ext cx="345600" cy="14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g10d9ad10cfa_3_35"/>
          <p:cNvSpPr txBox="1"/>
          <p:nvPr/>
        </p:nvSpPr>
        <p:spPr>
          <a:xfrm>
            <a:off x="3049866" y="1657400"/>
            <a:ext cx="93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Josefin Slab"/>
                <a:ea typeface="Josefin Slab"/>
                <a:cs typeface="Josefin Slab"/>
                <a:sym typeface="Josefin Slab"/>
              </a:rPr>
              <a:t>Main</a:t>
            </a:r>
            <a:endParaRPr>
              <a:solidFill>
                <a:schemeClr val="dk1"/>
              </a:solidFill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607" name="Google Shape;607;g10d9ad10cfa_3_35"/>
          <p:cNvSpPr/>
          <p:nvPr/>
        </p:nvSpPr>
        <p:spPr>
          <a:xfrm>
            <a:off x="870700" y="1455212"/>
            <a:ext cx="3564764" cy="2953334"/>
          </a:xfrm>
          <a:custGeom>
            <a:rect b="b" l="l" r="r" t="t"/>
            <a:pathLst>
              <a:path extrusionOk="0" h="10507" w="12259">
                <a:moveTo>
                  <a:pt x="11981" y="0"/>
                </a:moveTo>
                <a:lnTo>
                  <a:pt x="11981" y="0"/>
                </a:lnTo>
                <a:cubicBezTo>
                  <a:pt x="246" y="0"/>
                  <a:pt x="246" y="0"/>
                  <a:pt x="246" y="0"/>
                </a:cubicBezTo>
                <a:cubicBezTo>
                  <a:pt x="123" y="0"/>
                  <a:pt x="0" y="124"/>
                  <a:pt x="0" y="278"/>
                </a:cubicBezTo>
                <a:cubicBezTo>
                  <a:pt x="0" y="8103"/>
                  <a:pt x="0" y="8103"/>
                  <a:pt x="0" y="8103"/>
                </a:cubicBezTo>
                <a:cubicBezTo>
                  <a:pt x="0" y="8256"/>
                  <a:pt x="123" y="8380"/>
                  <a:pt x="246" y="8380"/>
                </a:cubicBezTo>
                <a:cubicBezTo>
                  <a:pt x="4682" y="8380"/>
                  <a:pt x="4682" y="8380"/>
                  <a:pt x="4682" y="8380"/>
                </a:cubicBezTo>
                <a:cubicBezTo>
                  <a:pt x="4589" y="9520"/>
                  <a:pt x="4589" y="9520"/>
                  <a:pt x="4589" y="9520"/>
                </a:cubicBezTo>
                <a:cubicBezTo>
                  <a:pt x="4589" y="9520"/>
                  <a:pt x="4559" y="9858"/>
                  <a:pt x="4466" y="9951"/>
                </a:cubicBezTo>
                <a:cubicBezTo>
                  <a:pt x="4343" y="10074"/>
                  <a:pt x="4035" y="10260"/>
                  <a:pt x="4004" y="10321"/>
                </a:cubicBezTo>
                <a:cubicBezTo>
                  <a:pt x="3973" y="10413"/>
                  <a:pt x="3973" y="10444"/>
                  <a:pt x="4127" y="10474"/>
                </a:cubicBezTo>
                <a:cubicBezTo>
                  <a:pt x="4189" y="10506"/>
                  <a:pt x="5175" y="10506"/>
                  <a:pt x="6098" y="10506"/>
                </a:cubicBezTo>
                <a:cubicBezTo>
                  <a:pt x="7052" y="10506"/>
                  <a:pt x="8008" y="10506"/>
                  <a:pt x="8100" y="10474"/>
                </a:cubicBezTo>
                <a:cubicBezTo>
                  <a:pt x="8224" y="10444"/>
                  <a:pt x="8254" y="10413"/>
                  <a:pt x="8224" y="10321"/>
                </a:cubicBezTo>
                <a:cubicBezTo>
                  <a:pt x="8192" y="10260"/>
                  <a:pt x="7854" y="10074"/>
                  <a:pt x="7761" y="9951"/>
                </a:cubicBezTo>
                <a:cubicBezTo>
                  <a:pt x="7669" y="9858"/>
                  <a:pt x="7607" y="9520"/>
                  <a:pt x="7607" y="9520"/>
                </a:cubicBezTo>
                <a:cubicBezTo>
                  <a:pt x="7545" y="8380"/>
                  <a:pt x="7545" y="8380"/>
                  <a:pt x="7545" y="8380"/>
                </a:cubicBezTo>
                <a:cubicBezTo>
                  <a:pt x="11981" y="8380"/>
                  <a:pt x="11981" y="8380"/>
                  <a:pt x="11981" y="8380"/>
                </a:cubicBezTo>
                <a:cubicBezTo>
                  <a:pt x="12135" y="8380"/>
                  <a:pt x="12258" y="8256"/>
                  <a:pt x="12258" y="8103"/>
                </a:cubicBezTo>
                <a:cubicBezTo>
                  <a:pt x="12258" y="278"/>
                  <a:pt x="12258" y="278"/>
                  <a:pt x="12258" y="278"/>
                </a:cubicBezTo>
                <a:cubicBezTo>
                  <a:pt x="12258" y="124"/>
                  <a:pt x="12135" y="0"/>
                  <a:pt x="11981" y="0"/>
                </a:cubicBezTo>
                <a:close/>
                <a:moveTo>
                  <a:pt x="11797" y="7795"/>
                </a:moveTo>
                <a:lnTo>
                  <a:pt x="11797" y="7795"/>
                </a:lnTo>
                <a:cubicBezTo>
                  <a:pt x="430" y="7795"/>
                  <a:pt x="430" y="7795"/>
                  <a:pt x="430" y="7795"/>
                </a:cubicBezTo>
                <a:cubicBezTo>
                  <a:pt x="430" y="586"/>
                  <a:pt x="430" y="586"/>
                  <a:pt x="430" y="586"/>
                </a:cubicBezTo>
                <a:cubicBezTo>
                  <a:pt x="11797" y="586"/>
                  <a:pt x="11797" y="586"/>
                  <a:pt x="11797" y="586"/>
                </a:cubicBezTo>
                <a:lnTo>
                  <a:pt x="11797" y="7795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ctr" bIns="17125" lIns="34275" spcFirstLastPara="1" rIns="34275" wrap="square" tIns="1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08" name="Google Shape;608;g10d9ad10cfa_3_35"/>
          <p:cNvSpPr txBox="1"/>
          <p:nvPr>
            <p:ph idx="10" type="dt"/>
          </p:nvPr>
        </p:nvSpPr>
        <p:spPr>
          <a:xfrm>
            <a:off x="457200" y="487600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January 14, 2022 </a:t>
            </a:r>
            <a:endParaRPr/>
          </a:p>
        </p:txBody>
      </p:sp>
      <p:sp>
        <p:nvSpPr>
          <p:cNvPr id="609" name="Google Shape;609;g10d9ad10cfa_3_35"/>
          <p:cNvSpPr txBox="1"/>
          <p:nvPr>
            <p:ph idx="11" type="ftr"/>
          </p:nvPr>
        </p:nvSpPr>
        <p:spPr>
          <a:xfrm>
            <a:off x="3124200" y="4876006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Miss YSL Optimization Project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0d9ad10cfa_3_71"/>
          <p:cNvSpPr txBox="1"/>
          <p:nvPr>
            <p:ph idx="12" type="sldNum"/>
          </p:nvPr>
        </p:nvSpPr>
        <p:spPr>
          <a:xfrm>
            <a:off x="6553200" y="487600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615" name="Google Shape;615;g10d9ad10cfa_3_71"/>
          <p:cNvGraphicFramePr/>
          <p:nvPr/>
        </p:nvGraphicFramePr>
        <p:xfrm>
          <a:off x="383400" y="121949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{901C476F-3A12-4EA2-8517-5B9929F45651}</a:tableStyleId>
              </a:tblPr>
              <a:tblGrid>
                <a:gridCol w="3268375"/>
                <a:gridCol w="1871175"/>
                <a:gridCol w="3237650"/>
              </a:tblGrid>
              <a:tr h="986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solidFill>
                            <a:srgbClr val="595959"/>
                          </a:solidFill>
                          <a:latin typeface="Josefin Slab"/>
                          <a:ea typeface="Josefin Slab"/>
                          <a:cs typeface="Josefin Slab"/>
                          <a:sym typeface="Josefin Slab"/>
                        </a:rPr>
                        <a:t>SAS: Additive Season</a:t>
                      </a:r>
                      <a:endParaRPr b="1" sz="2500">
                        <a:solidFill>
                          <a:srgbClr val="595959"/>
                        </a:solidFill>
                        <a:latin typeface="Josefin Slab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solidFill>
                            <a:srgbClr val="595959"/>
                          </a:solidFill>
                          <a:latin typeface="Josefin Slab"/>
                          <a:ea typeface="Josefin Slab"/>
                          <a:cs typeface="Josefin Slab"/>
                          <a:sym typeface="Josefin Slab"/>
                        </a:rPr>
                        <a:t>Minitab</a:t>
                      </a:r>
                      <a:endParaRPr b="1" sz="2500">
                        <a:solidFill>
                          <a:srgbClr val="595959"/>
                        </a:solidFill>
                        <a:latin typeface="Josefin Slab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solidFill>
                            <a:srgbClr val="595959"/>
                          </a:solidFill>
                          <a:latin typeface="Josefin Slab"/>
                          <a:ea typeface="Josefin Slab"/>
                          <a:cs typeface="Josefin Slab"/>
                          <a:sym typeface="Josefin Slab"/>
                        </a:rPr>
                        <a:t>Python: ARIMA</a:t>
                      </a:r>
                      <a:endParaRPr b="1" sz="2500">
                        <a:solidFill>
                          <a:srgbClr val="595959"/>
                        </a:solidFill>
                        <a:latin typeface="Josefin Slab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T="91425" marB="91425" marR="91425" marL="91425" anchor="ctr"/>
                </a:tc>
              </a:tr>
              <a:tr h="986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500">
                          <a:solidFill>
                            <a:srgbClr val="595959"/>
                          </a:solidFill>
                          <a:latin typeface="Josefin Slab"/>
                          <a:ea typeface="Josefin Slab"/>
                          <a:cs typeface="Josefin Slab"/>
                          <a:sym typeface="Josefin Slab"/>
                        </a:rPr>
                        <a:t>SAS: Additive Winter</a:t>
                      </a:r>
                      <a:endParaRPr b="1" sz="2500">
                        <a:solidFill>
                          <a:srgbClr val="595959"/>
                        </a:solidFill>
                        <a:latin typeface="Josefin Slab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solidFill>
                            <a:srgbClr val="595959"/>
                          </a:solidFill>
                          <a:latin typeface="Josefin Slab"/>
                          <a:ea typeface="Josefin Slab"/>
                          <a:cs typeface="Josefin Slab"/>
                          <a:sym typeface="Josefin Slab"/>
                        </a:rPr>
                        <a:t>Excel</a:t>
                      </a:r>
                      <a:endParaRPr b="1" sz="2500">
                        <a:solidFill>
                          <a:srgbClr val="595959"/>
                        </a:solidFill>
                        <a:latin typeface="Josefin Slab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500">
                          <a:solidFill>
                            <a:srgbClr val="595959"/>
                          </a:solidFill>
                          <a:latin typeface="Josefin Slab"/>
                          <a:ea typeface="Josefin Slab"/>
                          <a:cs typeface="Josefin Slab"/>
                          <a:sym typeface="Josefin Slab"/>
                        </a:rPr>
                        <a:t>Python: SARIMAX</a:t>
                      </a:r>
                      <a:endParaRPr b="1" sz="2500">
                        <a:solidFill>
                          <a:srgbClr val="595959"/>
                        </a:solidFill>
                        <a:latin typeface="Josefin Slab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T="91425" marB="91425" marR="91425" marL="91425" anchor="ctr"/>
                </a:tc>
              </a:tr>
              <a:tr h="986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500">
                          <a:solidFill>
                            <a:srgbClr val="595959"/>
                          </a:solidFill>
                          <a:latin typeface="Josefin Slab"/>
                          <a:ea typeface="Josefin Slab"/>
                          <a:cs typeface="Josefin Slab"/>
                          <a:sym typeface="Josefin Slab"/>
                        </a:rPr>
                        <a:t>SAS: Random Walk</a:t>
                      </a:r>
                      <a:endParaRPr b="1" sz="2500">
                        <a:solidFill>
                          <a:srgbClr val="595959"/>
                        </a:solidFill>
                        <a:latin typeface="Josefin Slab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2500">
                        <a:solidFill>
                          <a:srgbClr val="595959"/>
                        </a:solidFill>
                        <a:latin typeface="Josefin Slab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500">
                          <a:solidFill>
                            <a:srgbClr val="595959"/>
                          </a:solidFill>
                          <a:latin typeface="Josefin Slab"/>
                          <a:ea typeface="Josefin Slab"/>
                          <a:cs typeface="Josefin Slab"/>
                          <a:sym typeface="Josefin Slab"/>
                        </a:rPr>
                        <a:t>Python: Holt-Winters</a:t>
                      </a:r>
                      <a:endParaRPr b="1" sz="2500">
                        <a:solidFill>
                          <a:srgbClr val="595959"/>
                        </a:solidFill>
                        <a:latin typeface="Josefin Slab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T="91425" marB="91425" marR="91425" marL="91425" anchor="ctr"/>
                </a:tc>
              </a:tr>
              <a:tr h="585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latin typeface="Josefin Slab"/>
                          <a:ea typeface="Josefin Slab"/>
                          <a:cs typeface="Josefin Slab"/>
                          <a:sym typeface="Josefin Slab"/>
                        </a:rPr>
                        <a:t>…</a:t>
                      </a:r>
                      <a:endParaRPr b="1" sz="2500">
                        <a:latin typeface="Josefin Slab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latin typeface="Josefin Slab"/>
                          <a:ea typeface="Josefin Slab"/>
                          <a:cs typeface="Josefin Slab"/>
                          <a:sym typeface="Josefin Slab"/>
                        </a:rPr>
                        <a:t>…</a:t>
                      </a:r>
                      <a:endParaRPr b="1" sz="2500">
                        <a:latin typeface="Josefin Slab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500">
                          <a:latin typeface="Josefin Slab"/>
                          <a:ea typeface="Josefin Slab"/>
                          <a:cs typeface="Josefin Slab"/>
                          <a:sym typeface="Josefin Slab"/>
                        </a:rPr>
                        <a:t>…</a:t>
                      </a:r>
                      <a:endParaRPr b="1" sz="2500">
                        <a:latin typeface="Josefin Slab"/>
                        <a:ea typeface="Josefin Slab"/>
                        <a:cs typeface="Josefin Slab"/>
                        <a:sym typeface="Josefin Slab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616" name="Google Shape;616;g10d9ad10cfa_3_71"/>
          <p:cNvSpPr txBox="1"/>
          <p:nvPr>
            <p:ph type="title"/>
          </p:nvPr>
        </p:nvSpPr>
        <p:spPr>
          <a:xfrm>
            <a:off x="2790825" y="228600"/>
            <a:ext cx="3535500" cy="705000"/>
          </a:xfrm>
          <a:prstGeom prst="rect">
            <a:avLst/>
          </a:prstGeom>
          <a:noFill/>
          <a:ln>
            <a:noFill/>
          </a:ln>
        </p:spPr>
        <p:txBody>
          <a:bodyPr anchorCtr="1" anchor="ctr" bIns="19050" lIns="0" spcFirstLastPara="1" rIns="0" wrap="square" tIns="1905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Josefin Slab"/>
                <a:ea typeface="Josefin Slab"/>
                <a:cs typeface="Josefin Slab"/>
                <a:sym typeface="Josefin Slab"/>
              </a:rPr>
              <a:t>Time Series Forecast</a:t>
            </a:r>
            <a:endParaRPr b="1">
              <a:latin typeface="Josefin Slab"/>
              <a:ea typeface="Josefin Slab"/>
              <a:cs typeface="Josefin Slab"/>
              <a:sym typeface="Josefin Slab"/>
            </a:endParaRPr>
          </a:p>
        </p:txBody>
      </p:sp>
      <p:sp>
        <p:nvSpPr>
          <p:cNvPr id="617" name="Google Shape;617;g10d9ad10cfa_3_71"/>
          <p:cNvSpPr txBox="1"/>
          <p:nvPr>
            <p:ph idx="10" type="dt"/>
          </p:nvPr>
        </p:nvSpPr>
        <p:spPr>
          <a:xfrm>
            <a:off x="457200" y="4876006"/>
            <a:ext cx="2133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January 14, 2022 </a:t>
            </a:r>
            <a:endParaRPr/>
          </a:p>
        </p:txBody>
      </p:sp>
      <p:sp>
        <p:nvSpPr>
          <p:cNvPr id="618" name="Google Shape;618;g10d9ad10cfa_3_71"/>
          <p:cNvSpPr txBox="1"/>
          <p:nvPr>
            <p:ph idx="11" type="ftr"/>
          </p:nvPr>
        </p:nvSpPr>
        <p:spPr>
          <a:xfrm>
            <a:off x="3124200" y="4876006"/>
            <a:ext cx="2895600" cy="27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Miss YSL Optimization Project</a:t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Title &amp; Centered Text ">
  <a:themeElements>
    <a:clrScheme name="Title &amp; Centered Text 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itle &amp; Subtitle">
  <a:themeElements>
    <a:clrScheme name="Title &amp; Subtitl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